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9"/>
  </p:notesMasterIdLst>
  <p:handoutMasterIdLst>
    <p:handoutMasterId r:id="rId40"/>
  </p:handoutMasterIdLst>
  <p:sldIdLst>
    <p:sldId id="3832" r:id="rId5"/>
    <p:sldId id="2145707063" r:id="rId6"/>
    <p:sldId id="557" r:id="rId7"/>
    <p:sldId id="377" r:id="rId8"/>
    <p:sldId id="2145707060" r:id="rId9"/>
    <p:sldId id="2145707069" r:id="rId10"/>
    <p:sldId id="2145707061" r:id="rId11"/>
    <p:sldId id="2145707053" r:id="rId12"/>
    <p:sldId id="2145707062" r:id="rId13"/>
    <p:sldId id="2145707064" r:id="rId14"/>
    <p:sldId id="550" r:id="rId15"/>
    <p:sldId id="3554" r:id="rId16"/>
    <p:sldId id="3555" r:id="rId17"/>
    <p:sldId id="3558" r:id="rId18"/>
    <p:sldId id="399" r:id="rId19"/>
    <p:sldId id="3560" r:id="rId20"/>
    <p:sldId id="3568" r:id="rId21"/>
    <p:sldId id="3556" r:id="rId22"/>
    <p:sldId id="360" r:id="rId23"/>
    <p:sldId id="548" r:id="rId24"/>
    <p:sldId id="3559" r:id="rId25"/>
    <p:sldId id="553" r:id="rId26"/>
    <p:sldId id="2145707065" r:id="rId27"/>
    <p:sldId id="2145707070" r:id="rId28"/>
    <p:sldId id="2145707076" r:id="rId29"/>
    <p:sldId id="2145707072" r:id="rId30"/>
    <p:sldId id="2145707073" r:id="rId31"/>
    <p:sldId id="2145707074" r:id="rId32"/>
    <p:sldId id="2145707075" r:id="rId33"/>
    <p:sldId id="2145707049" r:id="rId34"/>
    <p:sldId id="374" r:id="rId35"/>
    <p:sldId id="2145707057" r:id="rId36"/>
    <p:sldId id="3565" r:id="rId37"/>
    <p:sldId id="2145707047" r:id="rId3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gramme Overview" id="{2E4DE28A-30D4-4750-9F30-02698D7566B9}">
          <p14:sldIdLst>
            <p14:sldId id="3832"/>
            <p14:sldId id="2145707063"/>
            <p14:sldId id="557"/>
            <p14:sldId id="377"/>
            <p14:sldId id="2145707060"/>
            <p14:sldId id="2145707069"/>
            <p14:sldId id="2145707061"/>
            <p14:sldId id="2145707053"/>
            <p14:sldId id="2145707062"/>
          </p14:sldIdLst>
        </p14:section>
        <p14:section name="Placement: IRDIF" id="{160FAC74-0F6F-4AB8-8CCA-D897DD885E48}">
          <p14:sldIdLst>
            <p14:sldId id="2145707064"/>
            <p14:sldId id="550"/>
            <p14:sldId id="3554"/>
            <p14:sldId id="3555"/>
            <p14:sldId id="3558"/>
            <p14:sldId id="399"/>
            <p14:sldId id="3560"/>
            <p14:sldId id="3568"/>
            <p14:sldId id="3556"/>
            <p14:sldId id="360"/>
            <p14:sldId id="548"/>
            <p14:sldId id="3559"/>
            <p14:sldId id="553"/>
          </p14:sldIdLst>
        </p14:section>
        <p14:section name="Partnership: EPSPD" id="{E0840772-C9CC-41EF-BF95-DE379D7B5F82}">
          <p14:sldIdLst>
            <p14:sldId id="2145707065"/>
            <p14:sldId id="2145707070"/>
            <p14:sldId id="2145707076"/>
            <p14:sldId id="2145707072"/>
            <p14:sldId id="2145707073"/>
            <p14:sldId id="2145707074"/>
            <p14:sldId id="2145707075"/>
          </p14:sldIdLst>
        </p14:section>
        <p14:section name="Info for EPs" id="{C5C81175-4DE9-457C-A6D4-EB3D64EC56FF}">
          <p14:sldIdLst>
            <p14:sldId id="2145707049"/>
            <p14:sldId id="374"/>
          </p14:sldIdLst>
        </p14:section>
        <p14:section name="Closing" id="{C05EC6F7-808B-4B0A-B0B8-0C936553CBA3}">
          <p14:sldIdLst>
            <p14:sldId id="2145707057"/>
            <p14:sldId id="3565"/>
            <p14:sldId id="21457070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08490D-AF18-4945-442B-13E3028E8E00}" name="Finnian Hanrahan" initials="FH" userId="S::finnian.hanrahan@researchireland.ie::368590ac-d828-4cdb-8614-fc9a2051db6d" providerId="AD"/>
  <p188:author id="{C3F75512-0AFA-9F3A-A9BC-ADD57DCEA19A}" name="Emily Cannon" initials="EC" userId="S::emily.cannon@researchireland.ie::5b5f3ec2-7dcb-4b16-a304-5164a7d47741" providerId="AD"/>
  <p188:author id="{474AAA14-B286-E369-B68D-223B70235A4A}" name="Nicholas Vafeas" initials="NV" userId="S::nicholas.vafeas@researchireland.ie::6cbbb529-7cf2-4ddf-b01b-4851fa42f624" providerId="AD"/>
  <p188:author id="{1A16FB3E-6F34-2977-275C-97C66B9AE84B}" name="Orla Finucane" initials="OF" userId="S::orla.finucane@researchireland.ie::2af3ecc9-c180-4fb6-8731-56c47919c950" providerId="AD"/>
  <p188:author id="{A62B567F-31D8-A2CF-2934-80D7CFE42E94}" name="Christopher Musgrave" initials="CM" userId="S::christopher.musgrave@researchireland.ie::16e44a7f-ae6b-48bf-b742-91fc473e2923" providerId="AD"/>
  <p188:author id="{3D1A55B5-B81F-BB14-E61B-D40C77008C32}" name="Anne-Louise Holloway" initials="AH" userId="S::anne.louise.holloway@researchireland.ie::416acd40-c9f2-497a-af02-215f24483700" providerId="AD"/>
  <p188:author id="{651F9CBF-5F64-1902-39D6-EE84C34EE017}" name="Hannah Dunne" initials="HD" userId="S::hannah.dunne@researchireland.ie::2ec9fd7f-76ef-4802-bdcb-9b792ad218b5" providerId="AD"/>
  <p188:author id="{D90512EA-86B3-CCBD-95AE-58FF5B2A6142}" name="Stephen O'Driscoll" initials="SO" userId="S::stephen.odriscoll@researchireland.ie::dec89c4f-0156-4a7e-859f-61e9377009f2" providerId="AD"/>
  <p188:author id="{2868A9ED-FB40-22E4-0A1F-FA11ECB00824}" name="Suzan Gunbay" initials="SG" userId="S::suzan.gunbay@researchireland.ie::de2a66ca-7e94-4eee-8441-945560e750fe" providerId="AD"/>
  <p188:author id="{058261F4-AF60-F37E-A92C-A7DEC3534ACB}" name="Alva O'Cleirigh" initials="AO" userId="S::alva.ocleirigh@researchireland.ie::e148ba80-a4e3-414d-a050-1e3e6eb209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AF30"/>
    <a:srgbClr val="DCD0FF"/>
    <a:srgbClr val="080808"/>
    <a:srgbClr val="7169B2"/>
    <a:srgbClr val="112B19"/>
    <a:srgbClr val="9CD696"/>
    <a:srgbClr val="C37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18" autoAdjust="0"/>
  </p:normalViewPr>
  <p:slideViewPr>
    <p:cSldViewPr snapToGrid="0">
      <p:cViewPr varScale="1">
        <p:scale>
          <a:sx n="58" d="100"/>
          <a:sy n="58" d="100"/>
        </p:scale>
        <p:origin x="1546"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554F2-1D74-47B6-9688-6C2E87A5A1BA}" type="doc">
      <dgm:prSet loTypeId="urn:microsoft.com/office/officeart/2005/8/layout/chevronAccent+Icon" loCatId="process" qsTypeId="urn:microsoft.com/office/officeart/2005/8/quickstyle/simple1" qsCatId="simple" csTypeId="urn:microsoft.com/office/officeart/2005/8/colors/accent0_3" csCatId="mainScheme" phldr="1"/>
      <dgm:spPr/>
      <dgm:t>
        <a:bodyPr/>
        <a:lstStyle/>
        <a:p>
          <a:endParaRPr lang="en-IE"/>
        </a:p>
      </dgm:t>
    </dgm:pt>
    <dgm:pt modelId="{D029CBE9-155F-4D38-86D3-772BB2B0AF44}">
      <dgm:prSet phldrT="[Text]"/>
      <dgm:spPr/>
      <dgm:t>
        <a:bodyPr/>
        <a:lstStyle/>
        <a:p>
          <a:r>
            <a:rPr lang="en-US"/>
            <a:t>Programme Overview</a:t>
          </a:r>
          <a:endParaRPr lang="en-IE"/>
        </a:p>
      </dgm:t>
    </dgm:pt>
    <dgm:pt modelId="{A9CE6AB1-D4A7-401D-8B48-0FE4BDF7EB87}" type="parTrans" cxnId="{D95C8397-C53F-4A68-BB5B-67618AD7A34E}">
      <dgm:prSet/>
      <dgm:spPr/>
      <dgm:t>
        <a:bodyPr/>
        <a:lstStyle/>
        <a:p>
          <a:endParaRPr lang="en-IE"/>
        </a:p>
      </dgm:t>
    </dgm:pt>
    <dgm:pt modelId="{8D1B16CE-99D5-428E-9BB5-6ADAD5D0980D}" type="sibTrans" cxnId="{D95C8397-C53F-4A68-BB5B-67618AD7A34E}">
      <dgm:prSet/>
      <dgm:spPr/>
      <dgm:t>
        <a:bodyPr/>
        <a:lstStyle/>
        <a:p>
          <a:endParaRPr lang="en-IE"/>
        </a:p>
      </dgm:t>
    </dgm:pt>
    <dgm:pt modelId="{4CFC784F-7A66-4A51-A83C-7C56BD3EEAB8}">
      <dgm:prSet phldrT="[Text]"/>
      <dgm:spPr/>
      <dgm:t>
        <a:bodyPr/>
        <a:lstStyle/>
        <a:p>
          <a:r>
            <a:rPr lang="en-US"/>
            <a:t>Placement Stream</a:t>
          </a:r>
          <a:endParaRPr lang="en-IE"/>
        </a:p>
      </dgm:t>
    </dgm:pt>
    <dgm:pt modelId="{53EB5688-2C0D-4CEE-A93D-CCFDB8F078AB}" type="parTrans" cxnId="{B18B835D-6260-4461-A1C6-E541468DC7FA}">
      <dgm:prSet/>
      <dgm:spPr/>
      <dgm:t>
        <a:bodyPr/>
        <a:lstStyle/>
        <a:p>
          <a:endParaRPr lang="en-IE"/>
        </a:p>
      </dgm:t>
    </dgm:pt>
    <dgm:pt modelId="{863AE48C-53E4-4A5F-A203-14CCE2F196E0}" type="sibTrans" cxnId="{B18B835D-6260-4461-A1C6-E541468DC7FA}">
      <dgm:prSet/>
      <dgm:spPr/>
      <dgm:t>
        <a:bodyPr/>
        <a:lstStyle/>
        <a:p>
          <a:endParaRPr lang="en-IE"/>
        </a:p>
      </dgm:t>
    </dgm:pt>
    <dgm:pt modelId="{A6DD262A-A409-4D9B-8F0F-5941320A0BD5}">
      <dgm:prSet phldrT="[Text]"/>
      <dgm:spPr/>
      <dgm:t>
        <a:bodyPr/>
        <a:lstStyle/>
        <a:p>
          <a:r>
            <a:rPr lang="en-IE"/>
            <a:t>Partnership Stream</a:t>
          </a:r>
        </a:p>
      </dgm:t>
    </dgm:pt>
    <dgm:pt modelId="{F7D94D2D-AB07-484B-A136-4C25CBB06679}" type="parTrans" cxnId="{10FF440D-32D6-49D6-B1B7-CF1E5CC989BD}">
      <dgm:prSet/>
      <dgm:spPr/>
      <dgm:t>
        <a:bodyPr/>
        <a:lstStyle/>
        <a:p>
          <a:endParaRPr lang="en-IE"/>
        </a:p>
      </dgm:t>
    </dgm:pt>
    <dgm:pt modelId="{5892D53B-4796-4569-B2E5-ED42B4E05A69}" type="sibTrans" cxnId="{10FF440D-32D6-49D6-B1B7-CF1E5CC989BD}">
      <dgm:prSet/>
      <dgm:spPr/>
      <dgm:t>
        <a:bodyPr/>
        <a:lstStyle/>
        <a:p>
          <a:endParaRPr lang="en-IE"/>
        </a:p>
      </dgm:t>
    </dgm:pt>
    <dgm:pt modelId="{65A5745F-392F-49F0-A1E0-FA895F8DFD78}">
      <dgm:prSet/>
      <dgm:spPr/>
      <dgm:t>
        <a:bodyPr/>
        <a:lstStyle/>
        <a:p>
          <a:r>
            <a:rPr lang="en-US"/>
            <a:t>Q&amp;A</a:t>
          </a:r>
          <a:endParaRPr lang="en-IE"/>
        </a:p>
      </dgm:t>
    </dgm:pt>
    <dgm:pt modelId="{FFEFCBC3-984B-45D0-85A5-4DBE4D46FF1A}" type="parTrans" cxnId="{9B132EC3-D266-4D52-BDF8-889804B99372}">
      <dgm:prSet/>
      <dgm:spPr/>
      <dgm:t>
        <a:bodyPr/>
        <a:lstStyle/>
        <a:p>
          <a:endParaRPr lang="en-IE"/>
        </a:p>
      </dgm:t>
    </dgm:pt>
    <dgm:pt modelId="{7FDF7749-6CFB-4819-87C5-13E3780BA4E0}" type="sibTrans" cxnId="{9B132EC3-D266-4D52-BDF8-889804B99372}">
      <dgm:prSet/>
      <dgm:spPr/>
      <dgm:t>
        <a:bodyPr/>
        <a:lstStyle/>
        <a:p>
          <a:endParaRPr lang="en-IE"/>
        </a:p>
      </dgm:t>
    </dgm:pt>
    <dgm:pt modelId="{238336EB-6FAB-409B-9A5C-FEA31448C6BE}" type="pres">
      <dgm:prSet presAssocID="{24C554F2-1D74-47B6-9688-6C2E87A5A1BA}" presName="Name0" presStyleCnt="0">
        <dgm:presLayoutVars>
          <dgm:dir/>
          <dgm:resizeHandles val="exact"/>
        </dgm:presLayoutVars>
      </dgm:prSet>
      <dgm:spPr/>
    </dgm:pt>
    <dgm:pt modelId="{84D0799E-5A94-4EF1-822F-FB72C71876F7}" type="pres">
      <dgm:prSet presAssocID="{D029CBE9-155F-4D38-86D3-772BB2B0AF44}" presName="composite" presStyleCnt="0"/>
      <dgm:spPr/>
    </dgm:pt>
    <dgm:pt modelId="{A8C9CF1B-9DB6-4517-A21D-EC3870F1504A}" type="pres">
      <dgm:prSet presAssocID="{D029CBE9-155F-4D38-86D3-772BB2B0AF44}" presName="bgChev" presStyleLbl="node1" presStyleIdx="0" presStyleCnt="4"/>
      <dgm:spPr/>
    </dgm:pt>
    <dgm:pt modelId="{DE22DE37-FA84-4E1C-9219-9BEB5B21CA56}" type="pres">
      <dgm:prSet presAssocID="{D029CBE9-155F-4D38-86D3-772BB2B0AF44}" presName="txNode" presStyleLbl="fgAcc1" presStyleIdx="0" presStyleCnt="4">
        <dgm:presLayoutVars>
          <dgm:bulletEnabled val="1"/>
        </dgm:presLayoutVars>
      </dgm:prSet>
      <dgm:spPr/>
    </dgm:pt>
    <dgm:pt modelId="{BF8F328F-265E-4A27-840A-DFA1BF85AB14}" type="pres">
      <dgm:prSet presAssocID="{8D1B16CE-99D5-428E-9BB5-6ADAD5D0980D}" presName="compositeSpace" presStyleCnt="0"/>
      <dgm:spPr/>
    </dgm:pt>
    <dgm:pt modelId="{045CA710-8CE1-4ABA-A077-DC8420CEBD89}" type="pres">
      <dgm:prSet presAssocID="{4CFC784F-7A66-4A51-A83C-7C56BD3EEAB8}" presName="composite" presStyleCnt="0"/>
      <dgm:spPr/>
    </dgm:pt>
    <dgm:pt modelId="{09FB158B-EB22-4DFF-A76F-13C1A426569A}" type="pres">
      <dgm:prSet presAssocID="{4CFC784F-7A66-4A51-A83C-7C56BD3EEAB8}" presName="bgChev" presStyleLbl="node1" presStyleIdx="1" presStyleCnt="4"/>
      <dgm:spPr/>
    </dgm:pt>
    <dgm:pt modelId="{41286A10-09E4-4E79-98FF-7774D5F90494}" type="pres">
      <dgm:prSet presAssocID="{4CFC784F-7A66-4A51-A83C-7C56BD3EEAB8}" presName="txNode" presStyleLbl="fgAcc1" presStyleIdx="1" presStyleCnt="4">
        <dgm:presLayoutVars>
          <dgm:bulletEnabled val="1"/>
        </dgm:presLayoutVars>
      </dgm:prSet>
      <dgm:spPr/>
    </dgm:pt>
    <dgm:pt modelId="{9C5BE4EF-0BFB-4BB7-AEE3-50707806794F}" type="pres">
      <dgm:prSet presAssocID="{863AE48C-53E4-4A5F-A203-14CCE2F196E0}" presName="compositeSpace" presStyleCnt="0"/>
      <dgm:spPr/>
    </dgm:pt>
    <dgm:pt modelId="{37639BD9-EB51-4D3C-8712-AFD83573CC06}" type="pres">
      <dgm:prSet presAssocID="{A6DD262A-A409-4D9B-8F0F-5941320A0BD5}" presName="composite" presStyleCnt="0"/>
      <dgm:spPr/>
    </dgm:pt>
    <dgm:pt modelId="{BECFEAC4-3452-4FB6-A0F1-69A3B85AFCB2}" type="pres">
      <dgm:prSet presAssocID="{A6DD262A-A409-4D9B-8F0F-5941320A0BD5}" presName="bgChev" presStyleLbl="node1" presStyleIdx="2" presStyleCnt="4"/>
      <dgm:spPr/>
    </dgm:pt>
    <dgm:pt modelId="{FB73BF18-6680-4861-BE52-30F8D635A230}" type="pres">
      <dgm:prSet presAssocID="{A6DD262A-A409-4D9B-8F0F-5941320A0BD5}" presName="txNode" presStyleLbl="fgAcc1" presStyleIdx="2" presStyleCnt="4">
        <dgm:presLayoutVars>
          <dgm:bulletEnabled val="1"/>
        </dgm:presLayoutVars>
      </dgm:prSet>
      <dgm:spPr/>
    </dgm:pt>
    <dgm:pt modelId="{AA1B79BD-EB5A-40C2-A580-5DB266751F83}" type="pres">
      <dgm:prSet presAssocID="{5892D53B-4796-4569-B2E5-ED42B4E05A69}" presName="compositeSpace" presStyleCnt="0"/>
      <dgm:spPr/>
    </dgm:pt>
    <dgm:pt modelId="{4434C62B-E9C0-4215-8027-D44B34F02A2A}" type="pres">
      <dgm:prSet presAssocID="{65A5745F-392F-49F0-A1E0-FA895F8DFD78}" presName="composite" presStyleCnt="0"/>
      <dgm:spPr/>
    </dgm:pt>
    <dgm:pt modelId="{235135DC-822E-4F69-9D05-A4AC148F2B5F}" type="pres">
      <dgm:prSet presAssocID="{65A5745F-392F-49F0-A1E0-FA895F8DFD78}" presName="bgChev" presStyleLbl="node1" presStyleIdx="3" presStyleCnt="4"/>
      <dgm:spPr/>
    </dgm:pt>
    <dgm:pt modelId="{C0E0DAF3-D456-4CB2-8CA2-28A8859D9210}" type="pres">
      <dgm:prSet presAssocID="{65A5745F-392F-49F0-A1E0-FA895F8DFD78}" presName="txNode" presStyleLbl="fgAcc1" presStyleIdx="3" presStyleCnt="4">
        <dgm:presLayoutVars>
          <dgm:bulletEnabled val="1"/>
        </dgm:presLayoutVars>
      </dgm:prSet>
      <dgm:spPr/>
    </dgm:pt>
  </dgm:ptLst>
  <dgm:cxnLst>
    <dgm:cxn modelId="{942F7008-0CAE-4FAE-BB3B-396330DA7C32}" type="presOf" srcId="{65A5745F-392F-49F0-A1E0-FA895F8DFD78}" destId="{C0E0DAF3-D456-4CB2-8CA2-28A8859D9210}" srcOrd="0" destOrd="0" presId="urn:microsoft.com/office/officeart/2005/8/layout/chevronAccent+Icon"/>
    <dgm:cxn modelId="{10FF440D-32D6-49D6-B1B7-CF1E5CC989BD}" srcId="{24C554F2-1D74-47B6-9688-6C2E87A5A1BA}" destId="{A6DD262A-A409-4D9B-8F0F-5941320A0BD5}" srcOrd="2" destOrd="0" parTransId="{F7D94D2D-AB07-484B-A136-4C25CBB06679}" sibTransId="{5892D53B-4796-4569-B2E5-ED42B4E05A69}"/>
    <dgm:cxn modelId="{47778622-112B-42BE-8EFE-3974D3800680}" type="presOf" srcId="{A6DD262A-A409-4D9B-8F0F-5941320A0BD5}" destId="{FB73BF18-6680-4861-BE52-30F8D635A230}" srcOrd="0" destOrd="0" presId="urn:microsoft.com/office/officeart/2005/8/layout/chevronAccent+Icon"/>
    <dgm:cxn modelId="{FC0DC93C-DD87-48FA-B9B6-8009330D2897}" type="presOf" srcId="{4CFC784F-7A66-4A51-A83C-7C56BD3EEAB8}" destId="{41286A10-09E4-4E79-98FF-7774D5F90494}" srcOrd="0" destOrd="0" presId="urn:microsoft.com/office/officeart/2005/8/layout/chevronAccent+Icon"/>
    <dgm:cxn modelId="{B18B835D-6260-4461-A1C6-E541468DC7FA}" srcId="{24C554F2-1D74-47B6-9688-6C2E87A5A1BA}" destId="{4CFC784F-7A66-4A51-A83C-7C56BD3EEAB8}" srcOrd="1" destOrd="0" parTransId="{53EB5688-2C0D-4CEE-A93D-CCFDB8F078AB}" sibTransId="{863AE48C-53E4-4A5F-A203-14CCE2F196E0}"/>
    <dgm:cxn modelId="{DB9EA752-7147-4542-B33D-F35EC7C2B972}" type="presOf" srcId="{24C554F2-1D74-47B6-9688-6C2E87A5A1BA}" destId="{238336EB-6FAB-409B-9A5C-FEA31448C6BE}" srcOrd="0" destOrd="0" presId="urn:microsoft.com/office/officeart/2005/8/layout/chevronAccent+Icon"/>
    <dgm:cxn modelId="{9D27F056-4D51-4001-931F-540EC3981D70}" type="presOf" srcId="{D029CBE9-155F-4D38-86D3-772BB2B0AF44}" destId="{DE22DE37-FA84-4E1C-9219-9BEB5B21CA56}" srcOrd="0" destOrd="0" presId="urn:microsoft.com/office/officeart/2005/8/layout/chevronAccent+Icon"/>
    <dgm:cxn modelId="{D95C8397-C53F-4A68-BB5B-67618AD7A34E}" srcId="{24C554F2-1D74-47B6-9688-6C2E87A5A1BA}" destId="{D029CBE9-155F-4D38-86D3-772BB2B0AF44}" srcOrd="0" destOrd="0" parTransId="{A9CE6AB1-D4A7-401D-8B48-0FE4BDF7EB87}" sibTransId="{8D1B16CE-99D5-428E-9BB5-6ADAD5D0980D}"/>
    <dgm:cxn modelId="{9B132EC3-D266-4D52-BDF8-889804B99372}" srcId="{24C554F2-1D74-47B6-9688-6C2E87A5A1BA}" destId="{65A5745F-392F-49F0-A1E0-FA895F8DFD78}" srcOrd="3" destOrd="0" parTransId="{FFEFCBC3-984B-45D0-85A5-4DBE4D46FF1A}" sibTransId="{7FDF7749-6CFB-4819-87C5-13E3780BA4E0}"/>
    <dgm:cxn modelId="{4F6B5A0A-FB50-4C77-83F5-FB2A329F2272}" type="presParOf" srcId="{238336EB-6FAB-409B-9A5C-FEA31448C6BE}" destId="{84D0799E-5A94-4EF1-822F-FB72C71876F7}" srcOrd="0" destOrd="0" presId="urn:microsoft.com/office/officeart/2005/8/layout/chevronAccent+Icon"/>
    <dgm:cxn modelId="{ACF4FFEF-3C0D-4154-B29D-5712D8892F24}" type="presParOf" srcId="{84D0799E-5A94-4EF1-822F-FB72C71876F7}" destId="{A8C9CF1B-9DB6-4517-A21D-EC3870F1504A}" srcOrd="0" destOrd="0" presId="urn:microsoft.com/office/officeart/2005/8/layout/chevronAccent+Icon"/>
    <dgm:cxn modelId="{49897B70-5A08-4B79-8F5A-0A34FB86D0B6}" type="presParOf" srcId="{84D0799E-5A94-4EF1-822F-FB72C71876F7}" destId="{DE22DE37-FA84-4E1C-9219-9BEB5B21CA56}" srcOrd="1" destOrd="0" presId="urn:microsoft.com/office/officeart/2005/8/layout/chevronAccent+Icon"/>
    <dgm:cxn modelId="{78D4F0D9-C075-446E-84C2-76A8E470E85C}" type="presParOf" srcId="{238336EB-6FAB-409B-9A5C-FEA31448C6BE}" destId="{BF8F328F-265E-4A27-840A-DFA1BF85AB14}" srcOrd="1" destOrd="0" presId="urn:microsoft.com/office/officeart/2005/8/layout/chevronAccent+Icon"/>
    <dgm:cxn modelId="{0C772A0E-E567-48EE-BA77-323388DA7E7D}" type="presParOf" srcId="{238336EB-6FAB-409B-9A5C-FEA31448C6BE}" destId="{045CA710-8CE1-4ABA-A077-DC8420CEBD89}" srcOrd="2" destOrd="0" presId="urn:microsoft.com/office/officeart/2005/8/layout/chevronAccent+Icon"/>
    <dgm:cxn modelId="{AB83A249-B1B0-478B-9359-FD1CA941A9F7}" type="presParOf" srcId="{045CA710-8CE1-4ABA-A077-DC8420CEBD89}" destId="{09FB158B-EB22-4DFF-A76F-13C1A426569A}" srcOrd="0" destOrd="0" presId="urn:microsoft.com/office/officeart/2005/8/layout/chevronAccent+Icon"/>
    <dgm:cxn modelId="{BDAE15C7-C776-4A4B-9407-489032FC155C}" type="presParOf" srcId="{045CA710-8CE1-4ABA-A077-DC8420CEBD89}" destId="{41286A10-09E4-4E79-98FF-7774D5F90494}" srcOrd="1" destOrd="0" presId="urn:microsoft.com/office/officeart/2005/8/layout/chevronAccent+Icon"/>
    <dgm:cxn modelId="{1E4F7EF7-2C73-46F9-B33A-86F1887B4B46}" type="presParOf" srcId="{238336EB-6FAB-409B-9A5C-FEA31448C6BE}" destId="{9C5BE4EF-0BFB-4BB7-AEE3-50707806794F}" srcOrd="3" destOrd="0" presId="urn:microsoft.com/office/officeart/2005/8/layout/chevronAccent+Icon"/>
    <dgm:cxn modelId="{08329F75-836E-4DCB-8961-D60D5796F63D}" type="presParOf" srcId="{238336EB-6FAB-409B-9A5C-FEA31448C6BE}" destId="{37639BD9-EB51-4D3C-8712-AFD83573CC06}" srcOrd="4" destOrd="0" presId="urn:microsoft.com/office/officeart/2005/8/layout/chevronAccent+Icon"/>
    <dgm:cxn modelId="{888867D4-7F75-40EF-B7B9-DBEEF4035669}" type="presParOf" srcId="{37639BD9-EB51-4D3C-8712-AFD83573CC06}" destId="{BECFEAC4-3452-4FB6-A0F1-69A3B85AFCB2}" srcOrd="0" destOrd="0" presId="urn:microsoft.com/office/officeart/2005/8/layout/chevronAccent+Icon"/>
    <dgm:cxn modelId="{EBF0A4E7-6BAE-40C5-8F7B-FDBFC1EFD497}" type="presParOf" srcId="{37639BD9-EB51-4D3C-8712-AFD83573CC06}" destId="{FB73BF18-6680-4861-BE52-30F8D635A230}" srcOrd="1" destOrd="0" presId="urn:microsoft.com/office/officeart/2005/8/layout/chevronAccent+Icon"/>
    <dgm:cxn modelId="{B23EC1DA-4C4D-4289-8C39-CA8CDB2B6E23}" type="presParOf" srcId="{238336EB-6FAB-409B-9A5C-FEA31448C6BE}" destId="{AA1B79BD-EB5A-40C2-A580-5DB266751F83}" srcOrd="5" destOrd="0" presId="urn:microsoft.com/office/officeart/2005/8/layout/chevronAccent+Icon"/>
    <dgm:cxn modelId="{80390C3A-7E4C-433B-8257-C6CC750E2EB0}" type="presParOf" srcId="{238336EB-6FAB-409B-9A5C-FEA31448C6BE}" destId="{4434C62B-E9C0-4215-8027-D44B34F02A2A}" srcOrd="6" destOrd="0" presId="urn:microsoft.com/office/officeart/2005/8/layout/chevronAccent+Icon"/>
    <dgm:cxn modelId="{3F5B378D-B221-4CDB-BB97-C638966B78BB}" type="presParOf" srcId="{4434C62B-E9C0-4215-8027-D44B34F02A2A}" destId="{235135DC-822E-4F69-9D05-A4AC148F2B5F}" srcOrd="0" destOrd="0" presId="urn:microsoft.com/office/officeart/2005/8/layout/chevronAccent+Icon"/>
    <dgm:cxn modelId="{9CED2C26-D46A-481D-8EE5-A50D22989EB3}" type="presParOf" srcId="{4434C62B-E9C0-4215-8027-D44B34F02A2A}" destId="{C0E0DAF3-D456-4CB2-8CA2-28A8859D9210}" srcOrd="1" destOrd="0" presId="urn:microsoft.com/office/officeart/2005/8/layout/chevronAccent+Icon"/>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F8E4B9B-7DDA-4D58-9C25-8F8D04FB7E5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E"/>
        </a:p>
      </dgm:t>
    </dgm:pt>
    <dgm:pt modelId="{EE7C62BC-2787-4295-AAF3-F37FF5EB8DCF}">
      <dgm:prSet phldrT="[Text]" custT="1"/>
      <dgm:spPr>
        <a:solidFill>
          <a:srgbClr val="7169B2"/>
        </a:solidFill>
      </dgm:spPr>
      <dgm:t>
        <a:bodyPr/>
        <a:lstStyle/>
        <a:p>
          <a:pPr rtl="0"/>
          <a:r>
            <a:rPr lang="en-IE" sz="2000">
              <a:solidFill>
                <a:schemeClr val="bg1"/>
              </a:solidFill>
              <a:latin typeface="Calibri"/>
              <a:ea typeface="Calibri"/>
              <a:cs typeface="Calibri"/>
            </a:rPr>
            <a:t>An </a:t>
          </a:r>
          <a:r>
            <a:rPr lang="en-IE">
              <a:solidFill>
                <a:schemeClr val="bg1"/>
              </a:solidFill>
              <a:latin typeface="Calibri"/>
              <a:ea typeface="Calibri"/>
              <a:cs typeface="Calibri"/>
            </a:rPr>
            <a:t>Enterprise partner can be a company (SME or multinational), registered </a:t>
          </a:r>
          <a:r>
            <a:rPr lang="en-IE" sz="2000">
              <a:solidFill>
                <a:schemeClr val="bg1"/>
              </a:solidFill>
              <a:latin typeface="Calibri"/>
              <a:ea typeface="Calibri"/>
              <a:cs typeface="Calibri"/>
            </a:rPr>
            <a:t>charity, social, cultural or not-for-profit civic organisation, or a public body</a:t>
          </a:r>
        </a:p>
      </dgm:t>
    </dgm:pt>
    <dgm:pt modelId="{8BB2ACF9-46A2-40A0-85FE-C5510307F131}" type="sibTrans" cxnId="{B2E96C72-ED6E-4159-90E2-16372B720E05}">
      <dgm:prSet/>
      <dgm:spPr/>
      <dgm:t>
        <a:bodyPr/>
        <a:lstStyle/>
        <a:p>
          <a:endParaRPr lang="en-IE"/>
        </a:p>
      </dgm:t>
    </dgm:pt>
    <dgm:pt modelId="{87B17B09-98CF-4F82-9090-9A9D908D9A83}" type="parTrans" cxnId="{B2E96C72-ED6E-4159-90E2-16372B720E05}">
      <dgm:prSet/>
      <dgm:spPr/>
      <dgm:t>
        <a:bodyPr/>
        <a:lstStyle/>
        <a:p>
          <a:endParaRPr lang="en-IE"/>
        </a:p>
      </dgm:t>
    </dgm:pt>
    <dgm:pt modelId="{80A66271-C209-4E31-92E4-CF72CC307558}" type="pres">
      <dgm:prSet presAssocID="{AF8E4B9B-7DDA-4D58-9C25-8F8D04FB7E5D}" presName="Name0" presStyleCnt="0">
        <dgm:presLayoutVars>
          <dgm:chPref val="1"/>
          <dgm:dir/>
          <dgm:animOne val="branch"/>
          <dgm:animLvl val="lvl"/>
          <dgm:resizeHandles/>
        </dgm:presLayoutVars>
      </dgm:prSet>
      <dgm:spPr/>
    </dgm:pt>
    <dgm:pt modelId="{83AE5119-5E79-4E83-83DD-4E75CC059C5C}" type="pres">
      <dgm:prSet presAssocID="{EE7C62BC-2787-4295-AAF3-F37FF5EB8DCF}" presName="vertOne" presStyleCnt="0"/>
      <dgm:spPr/>
    </dgm:pt>
    <dgm:pt modelId="{305E622D-6978-4139-9916-F290E2D480F9}" type="pres">
      <dgm:prSet presAssocID="{EE7C62BC-2787-4295-AAF3-F37FF5EB8DCF}" presName="txOne" presStyleLbl="node0" presStyleIdx="0" presStyleCnt="1">
        <dgm:presLayoutVars>
          <dgm:chPref val="3"/>
        </dgm:presLayoutVars>
      </dgm:prSet>
      <dgm:spPr/>
    </dgm:pt>
    <dgm:pt modelId="{E922C5C1-CE17-4677-823E-811746C8CE72}" type="pres">
      <dgm:prSet presAssocID="{EE7C62BC-2787-4295-AAF3-F37FF5EB8DCF}" presName="horzOne" presStyleCnt="0"/>
      <dgm:spPr/>
    </dgm:pt>
  </dgm:ptLst>
  <dgm:cxnLst>
    <dgm:cxn modelId="{B2E96C72-ED6E-4159-90E2-16372B720E05}" srcId="{AF8E4B9B-7DDA-4D58-9C25-8F8D04FB7E5D}" destId="{EE7C62BC-2787-4295-AAF3-F37FF5EB8DCF}" srcOrd="0" destOrd="0" parTransId="{87B17B09-98CF-4F82-9090-9A9D908D9A83}" sibTransId="{8BB2ACF9-46A2-40A0-85FE-C5510307F131}"/>
    <dgm:cxn modelId="{88269C72-0B2B-4014-957C-7A0D1F9E9475}" type="presOf" srcId="{EE7C62BC-2787-4295-AAF3-F37FF5EB8DCF}" destId="{305E622D-6978-4139-9916-F290E2D480F9}" srcOrd="0" destOrd="0" presId="urn:microsoft.com/office/officeart/2005/8/layout/hierarchy4"/>
    <dgm:cxn modelId="{A93F4CF7-0199-4988-90D5-4B1ADC89851F}" type="presOf" srcId="{AF8E4B9B-7DDA-4D58-9C25-8F8D04FB7E5D}" destId="{80A66271-C209-4E31-92E4-CF72CC307558}" srcOrd="0" destOrd="0" presId="urn:microsoft.com/office/officeart/2005/8/layout/hierarchy4"/>
    <dgm:cxn modelId="{97AD27C4-5223-4737-B9F0-79AA1AB4AD0B}" type="presParOf" srcId="{80A66271-C209-4E31-92E4-CF72CC307558}" destId="{83AE5119-5E79-4E83-83DD-4E75CC059C5C}" srcOrd="0" destOrd="0" presId="urn:microsoft.com/office/officeart/2005/8/layout/hierarchy4"/>
    <dgm:cxn modelId="{B5AC6E3D-C0DB-46D0-8277-3BA7E558D06D}" type="presParOf" srcId="{83AE5119-5E79-4E83-83DD-4E75CC059C5C}" destId="{305E622D-6978-4139-9916-F290E2D480F9}" srcOrd="0" destOrd="0" presId="urn:microsoft.com/office/officeart/2005/8/layout/hierarchy4"/>
    <dgm:cxn modelId="{9B8FC39E-2211-4A02-B81C-D7F25A77C881}" type="presParOf" srcId="{83AE5119-5E79-4E83-83DD-4E75CC059C5C}" destId="{E922C5C1-CE17-4677-823E-811746C8CE72}"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96453A-E078-44B9-89DF-3E4F7482E35D}"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IE"/>
        </a:p>
      </dgm:t>
    </dgm:pt>
    <dgm:pt modelId="{3499E70E-959A-4879-BA57-89D1B751B775}">
      <dgm:prSet phldrT="[Text]" custT="1"/>
      <dgm:spPr/>
      <dgm:t>
        <a:bodyPr/>
        <a:lstStyle/>
        <a:p>
          <a:r>
            <a:rPr lang="en-IE" sz="2400" b="1">
              <a:latin typeface="SourceSansPro-Bold"/>
            </a:rPr>
            <a:t>Who is it for?</a:t>
          </a:r>
          <a:r>
            <a:rPr lang="en-US" sz="2400" b="0" i="0" u="none" strike="noStrike" baseline="0">
              <a:latin typeface="SourceSansPro-Regular"/>
            </a:rPr>
            <a:t> </a:t>
          </a:r>
          <a:endParaRPr lang="en-IE" sz="2400"/>
        </a:p>
      </dgm:t>
    </dgm:pt>
    <dgm:pt modelId="{BE0AA50E-0AD1-4F9E-997D-8A3FA80DA695}" type="parTrans" cxnId="{F946F50D-7828-40DD-A819-AB1C35CE00B6}">
      <dgm:prSet/>
      <dgm:spPr/>
      <dgm:t>
        <a:bodyPr/>
        <a:lstStyle/>
        <a:p>
          <a:endParaRPr lang="en-IE"/>
        </a:p>
      </dgm:t>
    </dgm:pt>
    <dgm:pt modelId="{4FB447A3-958A-4328-AE1F-E68C48122008}" type="sibTrans" cxnId="{F946F50D-7828-40DD-A819-AB1C35CE00B6}">
      <dgm:prSet/>
      <dgm:spPr/>
      <dgm:t>
        <a:bodyPr/>
        <a:lstStyle/>
        <a:p>
          <a:endParaRPr lang="en-IE"/>
        </a:p>
      </dgm:t>
    </dgm:pt>
    <dgm:pt modelId="{BE07A88A-51AA-4C26-B908-708CDD48CA3E}">
      <dgm:prSet phldrT="[Text]" custT="1"/>
      <dgm:spPr/>
      <dgm:t>
        <a:bodyPr/>
        <a:lstStyle/>
        <a:p>
          <a:r>
            <a:rPr lang="en-GB" sz="2400" b="1">
              <a:latin typeface="Calibri"/>
            </a:rPr>
            <a:t>Benefits to the partner</a:t>
          </a:r>
          <a:endParaRPr lang="en-IE" sz="2400"/>
        </a:p>
      </dgm:t>
    </dgm:pt>
    <dgm:pt modelId="{603CA55E-CC70-4279-B7A9-1A92823A2354}" type="parTrans" cxnId="{BD0DAA39-AD4C-459C-A925-71DB5BF64E9D}">
      <dgm:prSet/>
      <dgm:spPr/>
      <dgm:t>
        <a:bodyPr/>
        <a:lstStyle/>
        <a:p>
          <a:endParaRPr lang="en-IE"/>
        </a:p>
      </dgm:t>
    </dgm:pt>
    <dgm:pt modelId="{25595DE9-251B-43ED-9AFB-70C1F016A209}" type="sibTrans" cxnId="{BD0DAA39-AD4C-459C-A925-71DB5BF64E9D}">
      <dgm:prSet/>
      <dgm:spPr/>
      <dgm:t>
        <a:bodyPr/>
        <a:lstStyle/>
        <a:p>
          <a:endParaRPr lang="en-IE"/>
        </a:p>
      </dgm:t>
    </dgm:pt>
    <dgm:pt modelId="{90C8D8C3-21D2-44ED-92C7-8D09EA4DCDB2}">
      <dgm:prSet/>
      <dgm:spPr/>
      <dgm:t>
        <a:bodyPr/>
        <a:lstStyle/>
        <a:p>
          <a:pPr rtl="0">
            <a:buFont typeface="Wingdings" panose="05000000000000000000" pitchFamily="2" charset="2"/>
            <a:buChar char="ü"/>
          </a:pPr>
          <a:r>
            <a:rPr lang="en-US" b="0" i="0" u="none" strike="noStrike" baseline="0">
              <a:latin typeface="+mn-lt"/>
            </a:rPr>
            <a:t>Partners can be of any size</a:t>
          </a:r>
        </a:p>
      </dgm:t>
    </dgm:pt>
    <dgm:pt modelId="{AA4608F6-AE2B-48CB-B4C8-36E7125E320B}" type="parTrans" cxnId="{5B8A9BDB-5150-4C71-906A-061131075F60}">
      <dgm:prSet/>
      <dgm:spPr/>
      <dgm:t>
        <a:bodyPr/>
        <a:lstStyle/>
        <a:p>
          <a:endParaRPr lang="en-IE"/>
        </a:p>
      </dgm:t>
    </dgm:pt>
    <dgm:pt modelId="{7336C658-953B-48A2-8D3F-9C554C59CB07}" type="sibTrans" cxnId="{5B8A9BDB-5150-4C71-906A-061131075F60}">
      <dgm:prSet/>
      <dgm:spPr/>
      <dgm:t>
        <a:bodyPr/>
        <a:lstStyle/>
        <a:p>
          <a:endParaRPr lang="en-IE"/>
        </a:p>
      </dgm:t>
    </dgm:pt>
    <dgm:pt modelId="{4A6A2C9A-0480-42E3-9EB4-9A24BFCEC381}">
      <dgm:prSet/>
      <dgm:spPr/>
      <dgm:t>
        <a:bodyPr/>
        <a:lstStyle/>
        <a:p>
          <a:pPr>
            <a:buFont typeface="Wingdings" panose="05000000000000000000" pitchFamily="2" charset="2"/>
            <a:buChar char="ü"/>
          </a:pPr>
          <a:r>
            <a:rPr lang="en-US" b="0" i="0" u="none" strike="noStrike" baseline="0">
              <a:latin typeface="+mn-lt"/>
            </a:rPr>
            <a:t>located in </a:t>
          </a:r>
          <a:r>
            <a:rPr lang="en-IE" b="0" i="0" u="none" strike="noStrike" baseline="0">
              <a:latin typeface="+mn-lt"/>
            </a:rPr>
            <a:t>Ireland or abroad</a:t>
          </a:r>
        </a:p>
      </dgm:t>
    </dgm:pt>
    <dgm:pt modelId="{2A3ECFDE-D528-49CE-8F08-17C3BEC7E796}" type="parTrans" cxnId="{0AC5250A-F255-4437-96EB-125D09AA6EB1}">
      <dgm:prSet/>
      <dgm:spPr/>
      <dgm:t>
        <a:bodyPr/>
        <a:lstStyle/>
        <a:p>
          <a:endParaRPr lang="en-IE"/>
        </a:p>
      </dgm:t>
    </dgm:pt>
    <dgm:pt modelId="{3D62AF34-754E-44B5-99DE-6AAD1786FDBA}" type="sibTrans" cxnId="{0AC5250A-F255-4437-96EB-125D09AA6EB1}">
      <dgm:prSet/>
      <dgm:spPr/>
      <dgm:t>
        <a:bodyPr/>
        <a:lstStyle/>
        <a:p>
          <a:endParaRPr lang="en-IE"/>
        </a:p>
      </dgm:t>
    </dgm:pt>
    <dgm:pt modelId="{211901AC-B408-433C-8654-45843AF79065}">
      <dgm:prSet/>
      <dgm:spPr/>
      <dgm:t>
        <a:bodyPr/>
        <a:lstStyle/>
        <a:p>
          <a:pPr>
            <a:buFont typeface="Wingdings" panose="05000000000000000000" pitchFamily="2" charset="2"/>
            <a:buChar char="ü"/>
          </a:pPr>
          <a:r>
            <a:rPr lang="en-US" b="0" i="0" u="none" strike="noStrike" baseline="0">
              <a:latin typeface="+mn-lt"/>
            </a:rPr>
            <a:t>Have the financial capacity to provide a contribution to the </a:t>
          </a:r>
          <a:r>
            <a:rPr lang="en-IE" b="0" i="0" u="none" strike="noStrike" baseline="0">
              <a:latin typeface="+mn-lt"/>
            </a:rPr>
            <a:t>project costs</a:t>
          </a:r>
        </a:p>
      </dgm:t>
    </dgm:pt>
    <dgm:pt modelId="{940BFE91-FAC0-4B5B-A05F-35273E2E824D}" type="parTrans" cxnId="{4F43A830-A3F3-4097-AAB2-D704D4A5E763}">
      <dgm:prSet/>
      <dgm:spPr/>
      <dgm:t>
        <a:bodyPr/>
        <a:lstStyle/>
        <a:p>
          <a:endParaRPr lang="en-IE"/>
        </a:p>
      </dgm:t>
    </dgm:pt>
    <dgm:pt modelId="{DCF19F96-0CAB-4DE9-BF5B-8A2E91DC9E39}" type="sibTrans" cxnId="{4F43A830-A3F3-4097-AAB2-D704D4A5E763}">
      <dgm:prSet/>
      <dgm:spPr/>
      <dgm:t>
        <a:bodyPr/>
        <a:lstStyle/>
        <a:p>
          <a:endParaRPr lang="en-IE"/>
        </a:p>
      </dgm:t>
    </dgm:pt>
    <dgm:pt modelId="{492E8C93-0910-4BAC-A5E4-3952E4B2C6A2}">
      <dgm:prSet/>
      <dgm:spPr/>
      <dgm:t>
        <a:bodyPr/>
        <a:lstStyle/>
        <a:p>
          <a:pPr>
            <a:buFont typeface="Wingdings" panose="05000000000000000000" pitchFamily="2" charset="2"/>
            <a:buChar char="ü"/>
          </a:pPr>
          <a:r>
            <a:rPr lang="en-GB"/>
            <a:t>Access the </a:t>
          </a:r>
          <a:r>
            <a:rPr lang="en-GB" b="1"/>
            <a:t>expertise </a:t>
          </a:r>
          <a:r>
            <a:rPr lang="en-GB"/>
            <a:t>of the fellow</a:t>
          </a:r>
          <a:endParaRPr lang="en-IE"/>
        </a:p>
      </dgm:t>
    </dgm:pt>
    <dgm:pt modelId="{669FDF47-D0D9-4C0D-AC96-30BB9224C251}" type="parTrans" cxnId="{8F3ADBE8-052A-4F52-B703-7A23DE440064}">
      <dgm:prSet/>
      <dgm:spPr/>
      <dgm:t>
        <a:bodyPr/>
        <a:lstStyle/>
        <a:p>
          <a:endParaRPr lang="en-IE"/>
        </a:p>
      </dgm:t>
    </dgm:pt>
    <dgm:pt modelId="{D34CF240-2447-44D2-9D91-4EB5F6F6C57D}" type="sibTrans" cxnId="{8F3ADBE8-052A-4F52-B703-7A23DE440064}">
      <dgm:prSet/>
      <dgm:spPr/>
      <dgm:t>
        <a:bodyPr/>
        <a:lstStyle/>
        <a:p>
          <a:endParaRPr lang="en-IE"/>
        </a:p>
      </dgm:t>
    </dgm:pt>
    <dgm:pt modelId="{CE0F8BF9-DFD7-4B4A-8CF2-4E371D467F3F}">
      <dgm:prSet/>
      <dgm:spPr/>
      <dgm:t>
        <a:bodyPr/>
        <a:lstStyle/>
        <a:p>
          <a:pPr rtl="0">
            <a:buFont typeface="Wingdings" panose="05000000000000000000" pitchFamily="2" charset="2"/>
            <a:buChar char="ü"/>
          </a:pPr>
          <a:r>
            <a:rPr lang="en-GB"/>
            <a:t>Fellow brings </a:t>
          </a:r>
          <a:r>
            <a:rPr lang="en-GB" b="1"/>
            <a:t>innovative</a:t>
          </a:r>
          <a:r>
            <a:rPr lang="en-GB"/>
            <a:t> </a:t>
          </a:r>
          <a:r>
            <a:rPr lang="en-GB" b="1"/>
            <a:t>solutions</a:t>
          </a:r>
          <a:r>
            <a:rPr lang="en-GB"/>
            <a:t> to </a:t>
          </a:r>
          <a:r>
            <a:rPr lang="en-GB">
              <a:latin typeface="Aptos Display" panose="02110004020202020204"/>
            </a:rPr>
            <a:t>enterprise challenges</a:t>
          </a:r>
          <a:endParaRPr lang="en-GB"/>
        </a:p>
      </dgm:t>
    </dgm:pt>
    <dgm:pt modelId="{8CFD7F4D-41F1-440F-A659-826ACBECC5FE}" type="parTrans" cxnId="{A72A5301-BB33-4AEA-B01A-A3880C8D2E98}">
      <dgm:prSet/>
      <dgm:spPr/>
      <dgm:t>
        <a:bodyPr/>
        <a:lstStyle/>
        <a:p>
          <a:endParaRPr lang="en-IE"/>
        </a:p>
      </dgm:t>
    </dgm:pt>
    <dgm:pt modelId="{B6DCC9E4-94DA-4C63-96A9-94B5E09B9DC7}" type="sibTrans" cxnId="{A72A5301-BB33-4AEA-B01A-A3880C8D2E98}">
      <dgm:prSet/>
      <dgm:spPr/>
      <dgm:t>
        <a:bodyPr/>
        <a:lstStyle/>
        <a:p>
          <a:endParaRPr lang="en-IE"/>
        </a:p>
      </dgm:t>
    </dgm:pt>
    <dgm:pt modelId="{AC45EBB1-8B61-4434-8399-18D9CAA6012D}">
      <dgm:prSet/>
      <dgm:spPr/>
      <dgm:t>
        <a:bodyPr/>
        <a:lstStyle/>
        <a:p>
          <a:pPr>
            <a:buFont typeface="Wingdings" panose="05000000000000000000" pitchFamily="2" charset="2"/>
            <a:buChar char="ü"/>
          </a:pPr>
          <a:r>
            <a:rPr lang="en-GB"/>
            <a:t>Fellows provide support to enhance </a:t>
          </a:r>
          <a:r>
            <a:rPr lang="en-GB" b="1"/>
            <a:t>competitive</a:t>
          </a:r>
          <a:r>
            <a:rPr lang="en-GB"/>
            <a:t> advantage &amp;  future </a:t>
          </a:r>
          <a:r>
            <a:rPr lang="en-GB" b="1"/>
            <a:t>resilience</a:t>
          </a:r>
          <a:r>
            <a:rPr lang="en-GB"/>
            <a:t> </a:t>
          </a:r>
        </a:p>
      </dgm:t>
    </dgm:pt>
    <dgm:pt modelId="{D6546A3D-8D1D-41B7-9284-E7FB4220322F}" type="parTrans" cxnId="{9497935C-99F4-4B9D-814C-43CA8CCE1E45}">
      <dgm:prSet/>
      <dgm:spPr/>
      <dgm:t>
        <a:bodyPr/>
        <a:lstStyle/>
        <a:p>
          <a:endParaRPr lang="en-IE"/>
        </a:p>
      </dgm:t>
    </dgm:pt>
    <dgm:pt modelId="{CD819E1B-FCB6-4DBE-854F-3A1008F17699}" type="sibTrans" cxnId="{9497935C-99F4-4B9D-814C-43CA8CCE1E45}">
      <dgm:prSet/>
      <dgm:spPr/>
      <dgm:t>
        <a:bodyPr/>
        <a:lstStyle/>
        <a:p>
          <a:endParaRPr lang="en-IE"/>
        </a:p>
      </dgm:t>
    </dgm:pt>
    <dgm:pt modelId="{7CD953DA-EB03-4C07-A076-F55F4EB988E2}">
      <dgm:prSet/>
      <dgm:spPr/>
      <dgm:t>
        <a:bodyPr/>
        <a:lstStyle/>
        <a:p>
          <a:pPr>
            <a:buFont typeface="Wingdings" panose="05000000000000000000" pitchFamily="2" charset="2"/>
            <a:buChar char="ü"/>
          </a:pPr>
          <a:r>
            <a:rPr lang="en-GB" b="1"/>
            <a:t>Develop links </a:t>
          </a:r>
          <a:r>
            <a:rPr lang="en-GB"/>
            <a:t>with</a:t>
          </a:r>
          <a:r>
            <a:rPr lang="en-GB" b="1"/>
            <a:t> academia </a:t>
          </a:r>
          <a:r>
            <a:rPr lang="en-GB"/>
            <a:t>to seed future longer-term collaboration</a:t>
          </a:r>
          <a:endParaRPr lang="en-IE"/>
        </a:p>
      </dgm:t>
    </dgm:pt>
    <dgm:pt modelId="{76944D2B-3C2D-4DF8-836F-396380140D60}" type="parTrans" cxnId="{61558DB9-EBF5-46C8-8EE3-ACD05288BBE3}">
      <dgm:prSet/>
      <dgm:spPr/>
      <dgm:t>
        <a:bodyPr/>
        <a:lstStyle/>
        <a:p>
          <a:endParaRPr lang="en-IE"/>
        </a:p>
      </dgm:t>
    </dgm:pt>
    <dgm:pt modelId="{8F9C2F4C-B3D6-4FE0-8BC6-38B8FD8D8D11}" type="sibTrans" cxnId="{61558DB9-EBF5-46C8-8EE3-ACD05288BBE3}">
      <dgm:prSet/>
      <dgm:spPr/>
      <dgm:t>
        <a:bodyPr/>
        <a:lstStyle/>
        <a:p>
          <a:endParaRPr lang="en-IE"/>
        </a:p>
      </dgm:t>
    </dgm:pt>
    <dgm:pt modelId="{26331F4E-F601-4190-B8C1-EA6A65F24B78}">
      <dgm:prSet custT="1"/>
      <dgm:spPr/>
      <dgm:t>
        <a:bodyPr/>
        <a:lstStyle/>
        <a:p>
          <a:r>
            <a:rPr lang="en-IE" sz="2400" b="1" i="0" u="none" strike="noStrike" baseline="0">
              <a:latin typeface="SourceSansPro-Bold"/>
            </a:rPr>
            <a:t>To apply</a:t>
          </a:r>
        </a:p>
      </dgm:t>
    </dgm:pt>
    <dgm:pt modelId="{0EA66739-5198-473A-BBA6-559D117B9E0E}" type="parTrans" cxnId="{896775E2-90D0-4687-9191-A5AA92ADBC39}">
      <dgm:prSet/>
      <dgm:spPr/>
      <dgm:t>
        <a:bodyPr/>
        <a:lstStyle/>
        <a:p>
          <a:endParaRPr lang="en-IE"/>
        </a:p>
      </dgm:t>
    </dgm:pt>
    <dgm:pt modelId="{10892BB4-1C62-437A-8AB8-90B762D889D2}" type="sibTrans" cxnId="{896775E2-90D0-4687-9191-A5AA92ADBC39}">
      <dgm:prSet/>
      <dgm:spPr/>
      <dgm:t>
        <a:bodyPr/>
        <a:lstStyle/>
        <a:p>
          <a:endParaRPr lang="en-IE"/>
        </a:p>
      </dgm:t>
    </dgm:pt>
    <dgm:pt modelId="{5372378F-4B01-46D9-A097-7F3D5DA29BD2}">
      <dgm:prSet/>
      <dgm:spPr/>
      <dgm:t>
        <a:bodyPr/>
        <a:lstStyle/>
        <a:p>
          <a:pPr>
            <a:buFont typeface="Wingdings" panose="05000000000000000000" pitchFamily="2" charset="2"/>
            <a:buChar char="ü"/>
          </a:pPr>
          <a:r>
            <a:rPr lang="en-US" b="0" i="0" u="none" strike="noStrike" baseline="0">
              <a:latin typeface="+mn-lt"/>
            </a:rPr>
            <a:t>Applications are submitted to Research Ireland by the prospective fellow.</a:t>
          </a:r>
          <a:endParaRPr lang="en-IE">
            <a:latin typeface="+mn-lt"/>
          </a:endParaRPr>
        </a:p>
      </dgm:t>
    </dgm:pt>
    <dgm:pt modelId="{D54D3B40-5A01-4F43-8FF9-0B95B878215C}" type="parTrans" cxnId="{6D029811-8E5C-4380-813E-E6ED02FA88BD}">
      <dgm:prSet/>
      <dgm:spPr/>
      <dgm:t>
        <a:bodyPr/>
        <a:lstStyle/>
        <a:p>
          <a:endParaRPr lang="en-IE"/>
        </a:p>
      </dgm:t>
    </dgm:pt>
    <dgm:pt modelId="{9568999B-D8AD-4C17-B3EC-DB2926BF67F4}" type="sibTrans" cxnId="{6D029811-8E5C-4380-813E-E6ED02FA88BD}">
      <dgm:prSet/>
      <dgm:spPr/>
      <dgm:t>
        <a:bodyPr/>
        <a:lstStyle/>
        <a:p>
          <a:endParaRPr lang="en-IE"/>
        </a:p>
      </dgm:t>
    </dgm:pt>
    <dgm:pt modelId="{1F3C3033-996A-4516-B721-7C6FE0F42185}">
      <dgm:prSet/>
      <dgm:spPr/>
      <dgm:t>
        <a:bodyPr/>
        <a:lstStyle/>
        <a:p>
          <a:pPr rtl="0">
            <a:buFont typeface="Wingdings" panose="05000000000000000000" pitchFamily="2" charset="2"/>
            <a:buChar char="ü"/>
          </a:pPr>
          <a:r>
            <a:rPr lang="en-US" b="0" i="0" u="none" strike="noStrike" baseline="0">
              <a:latin typeface="+mn-lt"/>
            </a:rPr>
            <a:t>There is currently no limit on the number of applications an enterprise</a:t>
          </a:r>
          <a:r>
            <a:rPr lang="en-US">
              <a:latin typeface="+mn-lt"/>
            </a:rPr>
            <a:t> partner can support</a:t>
          </a:r>
          <a:endParaRPr lang="en-IE">
            <a:latin typeface="+mn-lt"/>
          </a:endParaRPr>
        </a:p>
      </dgm:t>
    </dgm:pt>
    <dgm:pt modelId="{BB8548B6-3415-4BE9-A58C-72829B44BEB4}" type="parTrans" cxnId="{63633C5F-67F1-4B29-A6AF-879D13440888}">
      <dgm:prSet/>
      <dgm:spPr/>
    </dgm:pt>
    <dgm:pt modelId="{A636B899-E914-493D-889E-745949EC2DC1}" type="sibTrans" cxnId="{63633C5F-67F1-4B29-A6AF-879D13440888}">
      <dgm:prSet/>
      <dgm:spPr/>
    </dgm:pt>
    <dgm:pt modelId="{2E475BBE-B6D9-43FA-A71A-D162791EC84B}" type="pres">
      <dgm:prSet presAssocID="{0596453A-E078-44B9-89DF-3E4F7482E35D}" presName="Name0" presStyleCnt="0">
        <dgm:presLayoutVars>
          <dgm:dir/>
          <dgm:animLvl val="lvl"/>
          <dgm:resizeHandles val="exact"/>
        </dgm:presLayoutVars>
      </dgm:prSet>
      <dgm:spPr/>
    </dgm:pt>
    <dgm:pt modelId="{0B8CB5FF-E092-4B22-9B75-DA0E0A9C26EA}" type="pres">
      <dgm:prSet presAssocID="{3499E70E-959A-4879-BA57-89D1B751B775}" presName="composite" presStyleCnt="0"/>
      <dgm:spPr/>
    </dgm:pt>
    <dgm:pt modelId="{F8FFD65A-9573-44EF-917F-6EABA13FA04B}" type="pres">
      <dgm:prSet presAssocID="{3499E70E-959A-4879-BA57-89D1B751B775}" presName="parTx" presStyleLbl="alignNode1" presStyleIdx="0" presStyleCnt="3">
        <dgm:presLayoutVars>
          <dgm:chMax val="0"/>
          <dgm:chPref val="0"/>
          <dgm:bulletEnabled val="1"/>
        </dgm:presLayoutVars>
      </dgm:prSet>
      <dgm:spPr/>
    </dgm:pt>
    <dgm:pt modelId="{32E044AE-E8BB-4C67-A0DB-C40CDCF33EB3}" type="pres">
      <dgm:prSet presAssocID="{3499E70E-959A-4879-BA57-89D1B751B775}" presName="desTx" presStyleLbl="alignAccFollowNode1" presStyleIdx="0" presStyleCnt="3">
        <dgm:presLayoutVars>
          <dgm:bulletEnabled val="1"/>
        </dgm:presLayoutVars>
      </dgm:prSet>
      <dgm:spPr/>
    </dgm:pt>
    <dgm:pt modelId="{46F8D91D-57FF-4018-A2DE-2D8CB73E9853}" type="pres">
      <dgm:prSet presAssocID="{4FB447A3-958A-4328-AE1F-E68C48122008}" presName="space" presStyleCnt="0"/>
      <dgm:spPr/>
    </dgm:pt>
    <dgm:pt modelId="{3C67E7DA-32B6-4D6E-AA29-895913BFA9AD}" type="pres">
      <dgm:prSet presAssocID="{BE07A88A-51AA-4C26-B908-708CDD48CA3E}" presName="composite" presStyleCnt="0"/>
      <dgm:spPr/>
    </dgm:pt>
    <dgm:pt modelId="{8FB9B6E8-F92B-4C2C-991B-FF67E6C33D62}" type="pres">
      <dgm:prSet presAssocID="{BE07A88A-51AA-4C26-B908-708CDD48CA3E}" presName="parTx" presStyleLbl="alignNode1" presStyleIdx="1" presStyleCnt="3">
        <dgm:presLayoutVars>
          <dgm:chMax val="0"/>
          <dgm:chPref val="0"/>
          <dgm:bulletEnabled val="1"/>
        </dgm:presLayoutVars>
      </dgm:prSet>
      <dgm:spPr/>
    </dgm:pt>
    <dgm:pt modelId="{EB816667-83FA-4DB7-9762-B9839458C1AC}" type="pres">
      <dgm:prSet presAssocID="{BE07A88A-51AA-4C26-B908-708CDD48CA3E}" presName="desTx" presStyleLbl="alignAccFollowNode1" presStyleIdx="1" presStyleCnt="3">
        <dgm:presLayoutVars>
          <dgm:bulletEnabled val="1"/>
        </dgm:presLayoutVars>
      </dgm:prSet>
      <dgm:spPr/>
    </dgm:pt>
    <dgm:pt modelId="{8F1C00E0-5A9A-4960-B5CB-7CA644C26F8B}" type="pres">
      <dgm:prSet presAssocID="{25595DE9-251B-43ED-9AFB-70C1F016A209}" presName="space" presStyleCnt="0"/>
      <dgm:spPr/>
    </dgm:pt>
    <dgm:pt modelId="{0CB1CCAA-59C1-4567-9840-44228F201D0A}" type="pres">
      <dgm:prSet presAssocID="{26331F4E-F601-4190-B8C1-EA6A65F24B78}" presName="composite" presStyleCnt="0"/>
      <dgm:spPr/>
    </dgm:pt>
    <dgm:pt modelId="{1439611E-7CB2-4C77-9EBB-18F8BF53D6FF}" type="pres">
      <dgm:prSet presAssocID="{26331F4E-F601-4190-B8C1-EA6A65F24B78}" presName="parTx" presStyleLbl="alignNode1" presStyleIdx="2" presStyleCnt="3">
        <dgm:presLayoutVars>
          <dgm:chMax val="0"/>
          <dgm:chPref val="0"/>
          <dgm:bulletEnabled val="1"/>
        </dgm:presLayoutVars>
      </dgm:prSet>
      <dgm:spPr/>
    </dgm:pt>
    <dgm:pt modelId="{0950DC3F-16D6-42FC-BB01-16EBE9B20E38}" type="pres">
      <dgm:prSet presAssocID="{26331F4E-F601-4190-B8C1-EA6A65F24B78}" presName="desTx" presStyleLbl="alignAccFollowNode1" presStyleIdx="2" presStyleCnt="3">
        <dgm:presLayoutVars>
          <dgm:bulletEnabled val="1"/>
        </dgm:presLayoutVars>
      </dgm:prSet>
      <dgm:spPr/>
    </dgm:pt>
  </dgm:ptLst>
  <dgm:cxnLst>
    <dgm:cxn modelId="{A72A5301-BB33-4AEA-B01A-A3880C8D2E98}" srcId="{BE07A88A-51AA-4C26-B908-708CDD48CA3E}" destId="{CE0F8BF9-DFD7-4B4A-8CF2-4E371D467F3F}" srcOrd="1" destOrd="0" parTransId="{8CFD7F4D-41F1-440F-A659-826ACBECC5FE}" sibTransId="{B6DCC9E4-94DA-4C63-96A9-94B5E09B9DC7}"/>
    <dgm:cxn modelId="{0AC5250A-F255-4437-96EB-125D09AA6EB1}" srcId="{3499E70E-959A-4879-BA57-89D1B751B775}" destId="{4A6A2C9A-0480-42E3-9EB4-9A24BFCEC381}" srcOrd="1" destOrd="0" parTransId="{2A3ECFDE-D528-49CE-8F08-17C3BEC7E796}" sibTransId="{3D62AF34-754E-44B5-99DE-6AAD1786FDBA}"/>
    <dgm:cxn modelId="{F946F50D-7828-40DD-A819-AB1C35CE00B6}" srcId="{0596453A-E078-44B9-89DF-3E4F7482E35D}" destId="{3499E70E-959A-4879-BA57-89D1B751B775}" srcOrd="0" destOrd="0" parTransId="{BE0AA50E-0AD1-4F9E-997D-8A3FA80DA695}" sibTransId="{4FB447A3-958A-4328-AE1F-E68C48122008}"/>
    <dgm:cxn modelId="{6D029811-8E5C-4380-813E-E6ED02FA88BD}" srcId="{26331F4E-F601-4190-B8C1-EA6A65F24B78}" destId="{5372378F-4B01-46D9-A097-7F3D5DA29BD2}" srcOrd="0" destOrd="0" parTransId="{D54D3B40-5A01-4F43-8FF9-0B95B878215C}" sibTransId="{9568999B-D8AD-4C17-B3EC-DB2926BF67F4}"/>
    <dgm:cxn modelId="{0DA61A27-87BC-40CF-806F-3D8F7FB15208}" type="presOf" srcId="{211901AC-B408-433C-8654-45843AF79065}" destId="{32E044AE-E8BB-4C67-A0DB-C40CDCF33EB3}" srcOrd="0" destOrd="2" presId="urn:microsoft.com/office/officeart/2005/8/layout/hList1"/>
    <dgm:cxn modelId="{4F43A830-A3F3-4097-AAB2-D704D4A5E763}" srcId="{3499E70E-959A-4879-BA57-89D1B751B775}" destId="{211901AC-B408-433C-8654-45843AF79065}" srcOrd="2" destOrd="0" parTransId="{940BFE91-FAC0-4B5B-A05F-35273E2E824D}" sibTransId="{DCF19F96-0CAB-4DE9-BF5B-8A2E91DC9E39}"/>
    <dgm:cxn modelId="{FBE40131-F0E3-4B02-A67D-A3EA820B3E22}" type="presOf" srcId="{1F3C3033-996A-4516-B721-7C6FE0F42185}" destId="{0950DC3F-16D6-42FC-BB01-16EBE9B20E38}" srcOrd="0" destOrd="1" presId="urn:microsoft.com/office/officeart/2005/8/layout/hList1"/>
    <dgm:cxn modelId="{BD0DAA39-AD4C-459C-A925-71DB5BF64E9D}" srcId="{0596453A-E078-44B9-89DF-3E4F7482E35D}" destId="{BE07A88A-51AA-4C26-B908-708CDD48CA3E}" srcOrd="1" destOrd="0" parTransId="{603CA55E-CC70-4279-B7A9-1A92823A2354}" sibTransId="{25595DE9-251B-43ED-9AFB-70C1F016A209}"/>
    <dgm:cxn modelId="{A754503D-6686-4E60-AAC8-71C461C97E5E}" type="presOf" srcId="{BE07A88A-51AA-4C26-B908-708CDD48CA3E}" destId="{8FB9B6E8-F92B-4C2C-991B-FF67E6C33D62}" srcOrd="0" destOrd="0" presId="urn:microsoft.com/office/officeart/2005/8/layout/hList1"/>
    <dgm:cxn modelId="{9497935C-99F4-4B9D-814C-43CA8CCE1E45}" srcId="{BE07A88A-51AA-4C26-B908-708CDD48CA3E}" destId="{AC45EBB1-8B61-4434-8399-18D9CAA6012D}" srcOrd="2" destOrd="0" parTransId="{D6546A3D-8D1D-41B7-9284-E7FB4220322F}" sibTransId="{CD819E1B-FCB6-4DBE-854F-3A1008F17699}"/>
    <dgm:cxn modelId="{63633C5F-67F1-4B29-A6AF-879D13440888}" srcId="{26331F4E-F601-4190-B8C1-EA6A65F24B78}" destId="{1F3C3033-996A-4516-B721-7C6FE0F42185}" srcOrd="1" destOrd="0" parTransId="{BB8548B6-3415-4BE9-A58C-72829B44BEB4}" sibTransId="{A636B899-E914-493D-889E-745949EC2DC1}"/>
    <dgm:cxn modelId="{03CF3868-4F83-4D32-BB07-EA61FD091464}" type="presOf" srcId="{0596453A-E078-44B9-89DF-3E4F7482E35D}" destId="{2E475BBE-B6D9-43FA-A71A-D162791EC84B}" srcOrd="0" destOrd="0" presId="urn:microsoft.com/office/officeart/2005/8/layout/hList1"/>
    <dgm:cxn modelId="{7EEC7969-883A-4478-BEE2-2356B325EC5E}" type="presOf" srcId="{492E8C93-0910-4BAC-A5E4-3952E4B2C6A2}" destId="{EB816667-83FA-4DB7-9762-B9839458C1AC}" srcOrd="0" destOrd="0" presId="urn:microsoft.com/office/officeart/2005/8/layout/hList1"/>
    <dgm:cxn modelId="{E09C1B7A-B502-4AE8-A15C-EB6ADDD1B3CE}" type="presOf" srcId="{CE0F8BF9-DFD7-4B4A-8CF2-4E371D467F3F}" destId="{EB816667-83FA-4DB7-9762-B9839458C1AC}" srcOrd="0" destOrd="1" presId="urn:microsoft.com/office/officeart/2005/8/layout/hList1"/>
    <dgm:cxn modelId="{0622207B-7BB0-49B8-9092-C10D55CE31A8}" type="presOf" srcId="{AC45EBB1-8B61-4434-8399-18D9CAA6012D}" destId="{EB816667-83FA-4DB7-9762-B9839458C1AC}" srcOrd="0" destOrd="2" presId="urn:microsoft.com/office/officeart/2005/8/layout/hList1"/>
    <dgm:cxn modelId="{F78C1C88-AE3C-4D03-8BE2-67520191651E}" type="presOf" srcId="{5372378F-4B01-46D9-A097-7F3D5DA29BD2}" destId="{0950DC3F-16D6-42FC-BB01-16EBE9B20E38}" srcOrd="0" destOrd="0" presId="urn:microsoft.com/office/officeart/2005/8/layout/hList1"/>
    <dgm:cxn modelId="{CA019A95-5BE8-40C0-A043-2A1B2C8D24B4}" type="presOf" srcId="{4A6A2C9A-0480-42E3-9EB4-9A24BFCEC381}" destId="{32E044AE-E8BB-4C67-A0DB-C40CDCF33EB3}" srcOrd="0" destOrd="1" presId="urn:microsoft.com/office/officeart/2005/8/layout/hList1"/>
    <dgm:cxn modelId="{12FC59A6-9917-41F4-BAB7-A35DCFE3A333}" type="presOf" srcId="{26331F4E-F601-4190-B8C1-EA6A65F24B78}" destId="{1439611E-7CB2-4C77-9EBB-18F8BF53D6FF}" srcOrd="0" destOrd="0" presId="urn:microsoft.com/office/officeart/2005/8/layout/hList1"/>
    <dgm:cxn modelId="{61558DB9-EBF5-46C8-8EE3-ACD05288BBE3}" srcId="{BE07A88A-51AA-4C26-B908-708CDD48CA3E}" destId="{7CD953DA-EB03-4C07-A076-F55F4EB988E2}" srcOrd="3" destOrd="0" parTransId="{76944D2B-3C2D-4DF8-836F-396380140D60}" sibTransId="{8F9C2F4C-B3D6-4FE0-8BC6-38B8FD8D8D11}"/>
    <dgm:cxn modelId="{8D8420BC-D582-48CF-9CE9-BB625D82BAB0}" type="presOf" srcId="{7CD953DA-EB03-4C07-A076-F55F4EB988E2}" destId="{EB816667-83FA-4DB7-9762-B9839458C1AC}" srcOrd="0" destOrd="3" presId="urn:microsoft.com/office/officeart/2005/8/layout/hList1"/>
    <dgm:cxn modelId="{5B8A9BDB-5150-4C71-906A-061131075F60}" srcId="{3499E70E-959A-4879-BA57-89D1B751B775}" destId="{90C8D8C3-21D2-44ED-92C7-8D09EA4DCDB2}" srcOrd="0" destOrd="0" parTransId="{AA4608F6-AE2B-48CB-B4C8-36E7125E320B}" sibTransId="{7336C658-953B-48A2-8D3F-9C554C59CB07}"/>
    <dgm:cxn modelId="{896775E2-90D0-4687-9191-A5AA92ADBC39}" srcId="{0596453A-E078-44B9-89DF-3E4F7482E35D}" destId="{26331F4E-F601-4190-B8C1-EA6A65F24B78}" srcOrd="2" destOrd="0" parTransId="{0EA66739-5198-473A-BBA6-559D117B9E0E}" sibTransId="{10892BB4-1C62-437A-8AB8-90B762D889D2}"/>
    <dgm:cxn modelId="{8F3ADBE8-052A-4F52-B703-7A23DE440064}" srcId="{BE07A88A-51AA-4C26-B908-708CDD48CA3E}" destId="{492E8C93-0910-4BAC-A5E4-3952E4B2C6A2}" srcOrd="0" destOrd="0" parTransId="{669FDF47-D0D9-4C0D-AC96-30BB9224C251}" sibTransId="{D34CF240-2447-44D2-9D91-4EB5F6F6C57D}"/>
    <dgm:cxn modelId="{BD0601F7-79B1-4A93-BD81-281D6AF9059F}" type="presOf" srcId="{3499E70E-959A-4879-BA57-89D1B751B775}" destId="{F8FFD65A-9573-44EF-917F-6EABA13FA04B}" srcOrd="0" destOrd="0" presId="urn:microsoft.com/office/officeart/2005/8/layout/hList1"/>
    <dgm:cxn modelId="{11A5A8FE-8429-4E40-82BA-9F6A7EC8AA91}" type="presOf" srcId="{90C8D8C3-21D2-44ED-92C7-8D09EA4DCDB2}" destId="{32E044AE-E8BB-4C67-A0DB-C40CDCF33EB3}" srcOrd="0" destOrd="0" presId="urn:microsoft.com/office/officeart/2005/8/layout/hList1"/>
    <dgm:cxn modelId="{03933BF1-5A1D-4C64-9E52-39DCE33EBD29}" type="presParOf" srcId="{2E475BBE-B6D9-43FA-A71A-D162791EC84B}" destId="{0B8CB5FF-E092-4B22-9B75-DA0E0A9C26EA}" srcOrd="0" destOrd="0" presId="urn:microsoft.com/office/officeart/2005/8/layout/hList1"/>
    <dgm:cxn modelId="{5A4AA95A-8FCD-481A-AED4-46C84650B0C8}" type="presParOf" srcId="{0B8CB5FF-E092-4B22-9B75-DA0E0A9C26EA}" destId="{F8FFD65A-9573-44EF-917F-6EABA13FA04B}" srcOrd="0" destOrd="0" presId="urn:microsoft.com/office/officeart/2005/8/layout/hList1"/>
    <dgm:cxn modelId="{6794F29C-44EC-4E5D-A921-7D7731ED0634}" type="presParOf" srcId="{0B8CB5FF-E092-4B22-9B75-DA0E0A9C26EA}" destId="{32E044AE-E8BB-4C67-A0DB-C40CDCF33EB3}" srcOrd="1" destOrd="0" presId="urn:microsoft.com/office/officeart/2005/8/layout/hList1"/>
    <dgm:cxn modelId="{FCDEADC3-53D3-42FA-AF26-3E601FD904CA}" type="presParOf" srcId="{2E475BBE-B6D9-43FA-A71A-D162791EC84B}" destId="{46F8D91D-57FF-4018-A2DE-2D8CB73E9853}" srcOrd="1" destOrd="0" presId="urn:microsoft.com/office/officeart/2005/8/layout/hList1"/>
    <dgm:cxn modelId="{0184E583-02AA-4DFF-B9F3-155AB8BF6294}" type="presParOf" srcId="{2E475BBE-B6D9-43FA-A71A-D162791EC84B}" destId="{3C67E7DA-32B6-4D6E-AA29-895913BFA9AD}" srcOrd="2" destOrd="0" presId="urn:microsoft.com/office/officeart/2005/8/layout/hList1"/>
    <dgm:cxn modelId="{2691F2CE-B854-4590-B0FE-76BADE0CBB72}" type="presParOf" srcId="{3C67E7DA-32B6-4D6E-AA29-895913BFA9AD}" destId="{8FB9B6E8-F92B-4C2C-991B-FF67E6C33D62}" srcOrd="0" destOrd="0" presId="urn:microsoft.com/office/officeart/2005/8/layout/hList1"/>
    <dgm:cxn modelId="{EA0CFBA7-1D45-4ADA-890D-1EE3391918A4}" type="presParOf" srcId="{3C67E7DA-32B6-4D6E-AA29-895913BFA9AD}" destId="{EB816667-83FA-4DB7-9762-B9839458C1AC}" srcOrd="1" destOrd="0" presId="urn:microsoft.com/office/officeart/2005/8/layout/hList1"/>
    <dgm:cxn modelId="{DE3CC862-2954-4542-8CF1-DC0FB7BA7941}" type="presParOf" srcId="{2E475BBE-B6D9-43FA-A71A-D162791EC84B}" destId="{8F1C00E0-5A9A-4960-B5CB-7CA644C26F8B}" srcOrd="3" destOrd="0" presId="urn:microsoft.com/office/officeart/2005/8/layout/hList1"/>
    <dgm:cxn modelId="{D7B879A7-1E06-4A82-A605-B820312D938F}" type="presParOf" srcId="{2E475BBE-B6D9-43FA-A71A-D162791EC84B}" destId="{0CB1CCAA-59C1-4567-9840-44228F201D0A}" srcOrd="4" destOrd="0" presId="urn:microsoft.com/office/officeart/2005/8/layout/hList1"/>
    <dgm:cxn modelId="{22251DBC-5A37-4FA7-8E99-8E96C0D48B68}" type="presParOf" srcId="{0CB1CCAA-59C1-4567-9840-44228F201D0A}" destId="{1439611E-7CB2-4C77-9EBB-18F8BF53D6FF}" srcOrd="0" destOrd="0" presId="urn:microsoft.com/office/officeart/2005/8/layout/hList1"/>
    <dgm:cxn modelId="{23D861CC-E89E-472E-B593-1E69F6F4CA30}" type="presParOf" srcId="{0CB1CCAA-59C1-4567-9840-44228F201D0A}" destId="{0950DC3F-16D6-42FC-BB01-16EBE9B20E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8E4B9B-7DDA-4D58-9C25-8F8D04FB7E5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E"/>
        </a:p>
      </dgm:t>
    </dgm:pt>
    <dgm:pt modelId="{90730346-CB55-40C1-81BE-C7B1BB1754C3}">
      <dgm:prSet phldrT="[Text]"/>
      <dgm:spPr>
        <a:solidFill>
          <a:schemeClr val="bg2">
            <a:lumMod val="90000"/>
          </a:schemeClr>
        </a:solidFill>
      </dgm:spPr>
      <dgm:t>
        <a:bodyPr/>
        <a:lstStyle/>
        <a:p>
          <a:r>
            <a:rPr lang="en-IE"/>
            <a:t>Faculty Researcher</a:t>
          </a:r>
        </a:p>
        <a:p>
          <a:r>
            <a:rPr lang="en-IE"/>
            <a:t>(Category A) </a:t>
          </a:r>
        </a:p>
      </dgm:t>
    </dgm:pt>
    <dgm:pt modelId="{5F419053-D42B-4BFA-A86F-3D00A0502A27}" type="parTrans" cxnId="{69D5C95A-7262-45C1-BFE6-7419125C7EC5}">
      <dgm:prSet/>
      <dgm:spPr/>
      <dgm:t>
        <a:bodyPr/>
        <a:lstStyle/>
        <a:p>
          <a:endParaRPr lang="en-IE"/>
        </a:p>
      </dgm:t>
    </dgm:pt>
    <dgm:pt modelId="{48403FCA-592D-48D0-9250-D6F4028E7BE7}" type="sibTrans" cxnId="{69D5C95A-7262-45C1-BFE6-7419125C7EC5}">
      <dgm:prSet/>
      <dgm:spPr/>
      <dgm:t>
        <a:bodyPr/>
        <a:lstStyle/>
        <a:p>
          <a:endParaRPr lang="en-IE"/>
        </a:p>
      </dgm:t>
    </dgm:pt>
    <dgm:pt modelId="{AEDFA7DB-19AB-4E13-95F7-2CFC08314FBA}">
      <dgm:prSet phldrT="[Text]" custT="1"/>
      <dgm:spPr>
        <a:solidFill>
          <a:schemeClr val="bg2">
            <a:lumMod val="90000"/>
          </a:schemeClr>
        </a:solidFill>
      </dgm:spPr>
      <dgm:t>
        <a:bodyPr/>
        <a:lstStyle/>
        <a:p>
          <a:r>
            <a:rPr lang="en-IE" sz="1200"/>
            <a:t>Prof</a:t>
          </a:r>
          <a:r>
            <a:rPr lang="en-IE" sz="800"/>
            <a:t>.</a:t>
          </a:r>
        </a:p>
      </dgm:t>
    </dgm:pt>
    <dgm:pt modelId="{D93B5BF9-82D5-49F7-83F2-C226FC55BB34}" type="parTrans" cxnId="{A550E970-D9B2-483F-A7E8-CCF1747C8B09}">
      <dgm:prSet/>
      <dgm:spPr/>
      <dgm:t>
        <a:bodyPr/>
        <a:lstStyle/>
        <a:p>
          <a:endParaRPr lang="en-IE"/>
        </a:p>
      </dgm:t>
    </dgm:pt>
    <dgm:pt modelId="{D446D49A-9371-422E-9824-FAA4A6348352}" type="sibTrans" cxnId="{A550E970-D9B2-483F-A7E8-CCF1747C8B09}">
      <dgm:prSet/>
      <dgm:spPr/>
      <dgm:t>
        <a:bodyPr/>
        <a:lstStyle/>
        <a:p>
          <a:endParaRPr lang="en-IE"/>
        </a:p>
      </dgm:t>
    </dgm:pt>
    <dgm:pt modelId="{C9A522BE-6A2C-4A18-B532-FC05AF887927}">
      <dgm:prSet phldrT="[Text]" custT="1"/>
      <dgm:spPr>
        <a:solidFill>
          <a:schemeClr val="bg2">
            <a:lumMod val="90000"/>
          </a:schemeClr>
        </a:solidFill>
      </dgm:spPr>
      <dgm:t>
        <a:bodyPr/>
        <a:lstStyle/>
        <a:p>
          <a:r>
            <a:rPr lang="en-IE" sz="1200"/>
            <a:t>Assoc. Prof.</a:t>
          </a:r>
        </a:p>
      </dgm:t>
    </dgm:pt>
    <dgm:pt modelId="{729B200D-5252-4FD0-AA82-822FE45C57A4}" type="parTrans" cxnId="{CA65DC12-4F15-492C-94F8-338405407393}">
      <dgm:prSet/>
      <dgm:spPr/>
      <dgm:t>
        <a:bodyPr/>
        <a:lstStyle/>
        <a:p>
          <a:endParaRPr lang="en-IE"/>
        </a:p>
      </dgm:t>
    </dgm:pt>
    <dgm:pt modelId="{71250E5A-6E33-4958-B413-C9B28D779AC6}" type="sibTrans" cxnId="{CA65DC12-4F15-492C-94F8-338405407393}">
      <dgm:prSet/>
      <dgm:spPr/>
      <dgm:t>
        <a:bodyPr/>
        <a:lstStyle/>
        <a:p>
          <a:endParaRPr lang="en-IE"/>
        </a:p>
      </dgm:t>
    </dgm:pt>
    <dgm:pt modelId="{EAD7E81A-C373-4614-BDFB-AE81D34A3626}">
      <dgm:prSet phldrT="[Text]"/>
      <dgm:spPr>
        <a:solidFill>
          <a:schemeClr val="tx1">
            <a:lumMod val="75000"/>
            <a:lumOff val="25000"/>
          </a:schemeClr>
        </a:solidFill>
      </dgm:spPr>
      <dgm:t>
        <a:bodyPr/>
        <a:lstStyle/>
        <a:p>
          <a:r>
            <a:rPr lang="en-IE" dirty="0"/>
            <a:t>Postdoctoral Researcher (Category B)</a:t>
          </a:r>
        </a:p>
      </dgm:t>
    </dgm:pt>
    <dgm:pt modelId="{0D7A3A41-F45A-416A-AA25-84E457B993AB}" type="parTrans" cxnId="{102385F2-9EB5-4C38-A9EA-F025CF76EB53}">
      <dgm:prSet/>
      <dgm:spPr/>
      <dgm:t>
        <a:bodyPr/>
        <a:lstStyle/>
        <a:p>
          <a:endParaRPr lang="en-IE"/>
        </a:p>
      </dgm:t>
    </dgm:pt>
    <dgm:pt modelId="{201C96B6-9230-4AA7-8A7D-D63B3E3DE55A}" type="sibTrans" cxnId="{102385F2-9EB5-4C38-A9EA-F025CF76EB53}">
      <dgm:prSet/>
      <dgm:spPr/>
      <dgm:t>
        <a:bodyPr/>
        <a:lstStyle/>
        <a:p>
          <a:endParaRPr lang="en-IE"/>
        </a:p>
      </dgm:t>
    </dgm:pt>
    <dgm:pt modelId="{DF437169-A2D9-4BC3-B99C-0A9FD4654DAF}">
      <dgm:prSet phldrT="[Text]" custT="1"/>
      <dgm:spPr>
        <a:solidFill>
          <a:schemeClr val="tx1">
            <a:lumMod val="75000"/>
            <a:lumOff val="25000"/>
          </a:schemeClr>
        </a:solidFill>
      </dgm:spPr>
      <dgm:t>
        <a:bodyPr/>
        <a:lstStyle/>
        <a:p>
          <a:r>
            <a:rPr lang="en-IE" sz="1200"/>
            <a:t>Current Postdoc. Researcher in eligible Research Body</a:t>
          </a:r>
        </a:p>
      </dgm:t>
    </dgm:pt>
    <dgm:pt modelId="{1D89AD2E-4F25-4517-B4D3-104CE27F4180}" type="parTrans" cxnId="{E73F68A2-8D11-43E3-8FEE-1186B1F22A0E}">
      <dgm:prSet/>
      <dgm:spPr/>
      <dgm:t>
        <a:bodyPr/>
        <a:lstStyle/>
        <a:p>
          <a:endParaRPr lang="en-IE"/>
        </a:p>
      </dgm:t>
    </dgm:pt>
    <dgm:pt modelId="{970E429A-CC22-41A5-A95C-207D03A7B925}" type="sibTrans" cxnId="{E73F68A2-8D11-43E3-8FEE-1186B1F22A0E}">
      <dgm:prSet/>
      <dgm:spPr/>
      <dgm:t>
        <a:bodyPr/>
        <a:lstStyle/>
        <a:p>
          <a:endParaRPr lang="en-IE"/>
        </a:p>
      </dgm:t>
    </dgm:pt>
    <dgm:pt modelId="{9939653E-881C-4743-9C67-9149B736BE74}">
      <dgm:prSet phldrT="[Text]" custT="1"/>
      <dgm:spPr>
        <a:solidFill>
          <a:schemeClr val="bg2">
            <a:lumMod val="90000"/>
          </a:schemeClr>
        </a:solidFill>
      </dgm:spPr>
      <dgm:t>
        <a:bodyPr/>
        <a:lstStyle/>
        <a:p>
          <a:r>
            <a:rPr lang="en-IE" sz="1200"/>
            <a:t>Assist. Prof./Lecturers</a:t>
          </a:r>
        </a:p>
      </dgm:t>
    </dgm:pt>
    <dgm:pt modelId="{CB6C835C-2988-4D61-9347-57B4B3CD48C7}" type="parTrans" cxnId="{D3F58C11-6364-4EE6-A882-48685627315E}">
      <dgm:prSet/>
      <dgm:spPr/>
      <dgm:t>
        <a:bodyPr/>
        <a:lstStyle/>
        <a:p>
          <a:endParaRPr lang="en-IE"/>
        </a:p>
      </dgm:t>
    </dgm:pt>
    <dgm:pt modelId="{681FF250-010E-4267-A0C3-31C52FC1E0B7}" type="sibTrans" cxnId="{D3F58C11-6364-4EE6-A882-48685627315E}">
      <dgm:prSet/>
      <dgm:spPr/>
      <dgm:t>
        <a:bodyPr/>
        <a:lstStyle/>
        <a:p>
          <a:endParaRPr lang="en-IE"/>
        </a:p>
      </dgm:t>
    </dgm:pt>
    <dgm:pt modelId="{351295F0-76C3-4866-B534-E526EEA8F54D}">
      <dgm:prSet phldrT="[Text]" custT="1"/>
      <dgm:spPr>
        <a:solidFill>
          <a:schemeClr val="tx1">
            <a:lumMod val="75000"/>
            <a:lumOff val="25000"/>
          </a:schemeClr>
        </a:solidFill>
      </dgm:spPr>
      <dgm:t>
        <a:bodyPr/>
        <a:lstStyle/>
        <a:p>
          <a:r>
            <a:rPr lang="en-IE" sz="1200"/>
            <a:t>Former Postdoc. Researcher in eligible Research Body</a:t>
          </a:r>
        </a:p>
      </dgm:t>
    </dgm:pt>
    <dgm:pt modelId="{64D5DB73-9690-446E-983F-070519047F67}" type="parTrans" cxnId="{284A50DD-4A26-4F0B-9F08-005EFF1A2DA1}">
      <dgm:prSet/>
      <dgm:spPr/>
      <dgm:t>
        <a:bodyPr/>
        <a:lstStyle/>
        <a:p>
          <a:endParaRPr lang="en-IE"/>
        </a:p>
      </dgm:t>
    </dgm:pt>
    <dgm:pt modelId="{690B9339-3013-4D98-89CD-02120E744E62}" type="sibTrans" cxnId="{284A50DD-4A26-4F0B-9F08-005EFF1A2DA1}">
      <dgm:prSet/>
      <dgm:spPr/>
      <dgm:t>
        <a:bodyPr/>
        <a:lstStyle/>
        <a:p>
          <a:endParaRPr lang="en-IE"/>
        </a:p>
      </dgm:t>
    </dgm:pt>
    <dgm:pt modelId="{382D7FB9-15D8-415F-916E-AC4035008322}">
      <dgm:prSet/>
      <dgm:spPr/>
      <dgm:t>
        <a:bodyPr/>
        <a:lstStyle/>
        <a:p>
          <a:r>
            <a:rPr lang="en-IE"/>
            <a:t>Late-stage PhD student</a:t>
          </a:r>
        </a:p>
        <a:p>
          <a:r>
            <a:rPr lang="en-IE"/>
            <a:t>(Category C)</a:t>
          </a:r>
        </a:p>
      </dgm:t>
    </dgm:pt>
    <dgm:pt modelId="{DC63DA26-8890-4EEE-B230-661CA7202330}" type="parTrans" cxnId="{2E0728A9-99DF-4101-A62A-C68BA3BBDEAF}">
      <dgm:prSet/>
      <dgm:spPr/>
      <dgm:t>
        <a:bodyPr/>
        <a:lstStyle/>
        <a:p>
          <a:endParaRPr lang="en-IE"/>
        </a:p>
      </dgm:t>
    </dgm:pt>
    <dgm:pt modelId="{7F9D3533-5AC8-4577-8E0D-8EECF3242D02}" type="sibTrans" cxnId="{2E0728A9-99DF-4101-A62A-C68BA3BBDEAF}">
      <dgm:prSet/>
      <dgm:spPr/>
      <dgm:t>
        <a:bodyPr/>
        <a:lstStyle/>
        <a:p>
          <a:endParaRPr lang="en-IE"/>
        </a:p>
      </dgm:t>
    </dgm:pt>
    <dgm:pt modelId="{C17BC4B0-1CF2-424F-9747-8EE08984D61B}">
      <dgm:prSet custT="1"/>
      <dgm:spPr>
        <a:solidFill>
          <a:schemeClr val="tx1">
            <a:lumMod val="75000"/>
            <a:lumOff val="25000"/>
          </a:schemeClr>
        </a:solidFill>
      </dgm:spPr>
      <dgm:t>
        <a:bodyPr/>
        <a:lstStyle/>
        <a:p>
          <a:r>
            <a:rPr lang="en-IE" sz="1200"/>
            <a:t>Holders of PhDs awarded by eligible Research Bodies</a:t>
          </a:r>
        </a:p>
      </dgm:t>
    </dgm:pt>
    <dgm:pt modelId="{E21230A3-6554-4C93-A716-3A41D843CE68}" type="parTrans" cxnId="{8B6507F4-7418-49B9-AD6E-1E74362E612E}">
      <dgm:prSet/>
      <dgm:spPr/>
      <dgm:t>
        <a:bodyPr/>
        <a:lstStyle/>
        <a:p>
          <a:endParaRPr lang="en-IE"/>
        </a:p>
      </dgm:t>
    </dgm:pt>
    <dgm:pt modelId="{2D7D30E7-807D-4386-8478-F4C4D9DE22AA}" type="sibTrans" cxnId="{8B6507F4-7418-49B9-AD6E-1E74362E612E}">
      <dgm:prSet/>
      <dgm:spPr/>
      <dgm:t>
        <a:bodyPr/>
        <a:lstStyle/>
        <a:p>
          <a:endParaRPr lang="en-IE"/>
        </a:p>
      </dgm:t>
    </dgm:pt>
    <dgm:pt modelId="{E53A9F85-F9F9-4312-B2CB-65CA959DFA6E}">
      <dgm:prSet custT="1"/>
      <dgm:spPr/>
      <dgm:t>
        <a:bodyPr/>
        <a:lstStyle/>
        <a:p>
          <a:r>
            <a:rPr lang="en-GB" sz="1200" b="0" i="0"/>
            <a:t>registered at an eligible Irish Research Body &amp; in the final 6 months of their PhD</a:t>
          </a:r>
          <a:endParaRPr lang="en-GB" sz="1200"/>
        </a:p>
      </dgm:t>
    </dgm:pt>
    <dgm:pt modelId="{1FFA548B-7421-4E95-A7D6-B7CCF4A4D91F}" type="parTrans" cxnId="{B2B79A36-4BDD-4D31-84D0-DFA68593F522}">
      <dgm:prSet/>
      <dgm:spPr/>
      <dgm:t>
        <a:bodyPr/>
        <a:lstStyle/>
        <a:p>
          <a:endParaRPr lang="en-IE"/>
        </a:p>
      </dgm:t>
    </dgm:pt>
    <dgm:pt modelId="{A916E89F-5FDB-41C8-B2B9-B13C6EAE615F}" type="sibTrans" cxnId="{B2B79A36-4BDD-4D31-84D0-DFA68593F522}">
      <dgm:prSet/>
      <dgm:spPr/>
      <dgm:t>
        <a:bodyPr/>
        <a:lstStyle/>
        <a:p>
          <a:endParaRPr lang="en-IE"/>
        </a:p>
      </dgm:t>
    </dgm:pt>
    <dgm:pt modelId="{EE7C62BC-2787-4295-AAF3-F37FF5EB8DCF}">
      <dgm:prSet phldrT="[Text]" custT="1"/>
      <dgm:spPr>
        <a:solidFill>
          <a:srgbClr val="7169B2"/>
        </a:solidFill>
      </dgm:spPr>
      <dgm:t>
        <a:bodyPr/>
        <a:lstStyle/>
        <a:p>
          <a:r>
            <a:rPr lang="en-IE" sz="2700"/>
            <a:t>Application is led by the Researcher </a:t>
          </a:r>
        </a:p>
        <a:p>
          <a:r>
            <a:rPr lang="en-IE" sz="2000"/>
            <a:t>in collaboration with an industry partner</a:t>
          </a:r>
        </a:p>
      </dgm:t>
    </dgm:pt>
    <dgm:pt modelId="{8BB2ACF9-46A2-40A0-85FE-C5510307F131}" type="sibTrans" cxnId="{B2E96C72-ED6E-4159-90E2-16372B720E05}">
      <dgm:prSet/>
      <dgm:spPr/>
      <dgm:t>
        <a:bodyPr/>
        <a:lstStyle/>
        <a:p>
          <a:endParaRPr lang="en-IE"/>
        </a:p>
      </dgm:t>
    </dgm:pt>
    <dgm:pt modelId="{87B17B09-98CF-4F82-9090-9A9D908D9A83}" type="parTrans" cxnId="{B2E96C72-ED6E-4159-90E2-16372B720E05}">
      <dgm:prSet/>
      <dgm:spPr/>
      <dgm:t>
        <a:bodyPr/>
        <a:lstStyle/>
        <a:p>
          <a:endParaRPr lang="en-IE"/>
        </a:p>
      </dgm:t>
    </dgm:pt>
    <dgm:pt modelId="{80A66271-C209-4E31-92E4-CF72CC307558}" type="pres">
      <dgm:prSet presAssocID="{AF8E4B9B-7DDA-4D58-9C25-8F8D04FB7E5D}" presName="Name0" presStyleCnt="0">
        <dgm:presLayoutVars>
          <dgm:chPref val="1"/>
          <dgm:dir/>
          <dgm:animOne val="branch"/>
          <dgm:animLvl val="lvl"/>
          <dgm:resizeHandles/>
        </dgm:presLayoutVars>
      </dgm:prSet>
      <dgm:spPr/>
    </dgm:pt>
    <dgm:pt modelId="{83AE5119-5E79-4E83-83DD-4E75CC059C5C}" type="pres">
      <dgm:prSet presAssocID="{EE7C62BC-2787-4295-AAF3-F37FF5EB8DCF}" presName="vertOne" presStyleCnt="0"/>
      <dgm:spPr/>
    </dgm:pt>
    <dgm:pt modelId="{305E622D-6978-4139-9916-F290E2D480F9}" type="pres">
      <dgm:prSet presAssocID="{EE7C62BC-2787-4295-AAF3-F37FF5EB8DCF}" presName="txOne" presStyleLbl="node0" presStyleIdx="0" presStyleCnt="1">
        <dgm:presLayoutVars>
          <dgm:chPref val="3"/>
        </dgm:presLayoutVars>
      </dgm:prSet>
      <dgm:spPr/>
    </dgm:pt>
    <dgm:pt modelId="{8A047D79-D32C-47E1-AB5C-DEA0E926CC24}" type="pres">
      <dgm:prSet presAssocID="{EE7C62BC-2787-4295-AAF3-F37FF5EB8DCF}" presName="parTransOne" presStyleCnt="0"/>
      <dgm:spPr/>
    </dgm:pt>
    <dgm:pt modelId="{E922C5C1-CE17-4677-823E-811746C8CE72}" type="pres">
      <dgm:prSet presAssocID="{EE7C62BC-2787-4295-AAF3-F37FF5EB8DCF}" presName="horzOne" presStyleCnt="0"/>
      <dgm:spPr/>
    </dgm:pt>
    <dgm:pt modelId="{C148050E-A277-4796-BBED-F737D53ACD6D}" type="pres">
      <dgm:prSet presAssocID="{90730346-CB55-40C1-81BE-C7B1BB1754C3}" presName="vertTwo" presStyleCnt="0"/>
      <dgm:spPr/>
    </dgm:pt>
    <dgm:pt modelId="{E2F591B3-B6AC-4B71-93B0-002F13EF674E}" type="pres">
      <dgm:prSet presAssocID="{90730346-CB55-40C1-81BE-C7B1BB1754C3}" presName="txTwo" presStyleLbl="node2" presStyleIdx="0" presStyleCnt="3">
        <dgm:presLayoutVars>
          <dgm:chPref val="3"/>
        </dgm:presLayoutVars>
      </dgm:prSet>
      <dgm:spPr/>
    </dgm:pt>
    <dgm:pt modelId="{10B5A635-D92C-4E47-AED1-835EEADE8E16}" type="pres">
      <dgm:prSet presAssocID="{90730346-CB55-40C1-81BE-C7B1BB1754C3}" presName="parTransTwo" presStyleCnt="0"/>
      <dgm:spPr/>
    </dgm:pt>
    <dgm:pt modelId="{AF7160C7-1905-484A-AF95-9DC9793AEE49}" type="pres">
      <dgm:prSet presAssocID="{90730346-CB55-40C1-81BE-C7B1BB1754C3}" presName="horzTwo" presStyleCnt="0"/>
      <dgm:spPr/>
    </dgm:pt>
    <dgm:pt modelId="{49C5B3BA-EC09-47D9-A5E4-BF4D00FD237D}" type="pres">
      <dgm:prSet presAssocID="{AEDFA7DB-19AB-4E13-95F7-2CFC08314FBA}" presName="vertThree" presStyleCnt="0"/>
      <dgm:spPr/>
    </dgm:pt>
    <dgm:pt modelId="{B44BFBE0-4083-44B3-9B19-DA55B6FE17AE}" type="pres">
      <dgm:prSet presAssocID="{AEDFA7DB-19AB-4E13-95F7-2CFC08314FBA}" presName="txThree" presStyleLbl="node3" presStyleIdx="0" presStyleCnt="7">
        <dgm:presLayoutVars>
          <dgm:chPref val="3"/>
        </dgm:presLayoutVars>
      </dgm:prSet>
      <dgm:spPr/>
    </dgm:pt>
    <dgm:pt modelId="{48CFC2BF-4130-4D5D-BDF9-9B2EEAB1DE80}" type="pres">
      <dgm:prSet presAssocID="{AEDFA7DB-19AB-4E13-95F7-2CFC08314FBA}" presName="horzThree" presStyleCnt="0"/>
      <dgm:spPr/>
    </dgm:pt>
    <dgm:pt modelId="{ACAFD257-A97B-40C4-B76D-F897D50985F1}" type="pres">
      <dgm:prSet presAssocID="{D446D49A-9371-422E-9824-FAA4A6348352}" presName="sibSpaceThree" presStyleCnt="0"/>
      <dgm:spPr/>
    </dgm:pt>
    <dgm:pt modelId="{AAB496A8-D095-430C-B18D-D8DC69E4F598}" type="pres">
      <dgm:prSet presAssocID="{C9A522BE-6A2C-4A18-B532-FC05AF887927}" presName="vertThree" presStyleCnt="0"/>
      <dgm:spPr/>
    </dgm:pt>
    <dgm:pt modelId="{37470405-2AB0-4454-A594-0310741FB94F}" type="pres">
      <dgm:prSet presAssocID="{C9A522BE-6A2C-4A18-B532-FC05AF887927}" presName="txThree" presStyleLbl="node3" presStyleIdx="1" presStyleCnt="7">
        <dgm:presLayoutVars>
          <dgm:chPref val="3"/>
        </dgm:presLayoutVars>
      </dgm:prSet>
      <dgm:spPr/>
    </dgm:pt>
    <dgm:pt modelId="{4B8EE150-ABC5-4867-9C81-46BF8913146B}" type="pres">
      <dgm:prSet presAssocID="{C9A522BE-6A2C-4A18-B532-FC05AF887927}" presName="horzThree" presStyleCnt="0"/>
      <dgm:spPr/>
    </dgm:pt>
    <dgm:pt modelId="{4E74FC34-B76D-4F5A-9608-2999CB01D9B8}" type="pres">
      <dgm:prSet presAssocID="{71250E5A-6E33-4958-B413-C9B28D779AC6}" presName="sibSpaceThree" presStyleCnt="0"/>
      <dgm:spPr/>
    </dgm:pt>
    <dgm:pt modelId="{0D40C65C-07DF-4C77-B4A9-49A15C2A4229}" type="pres">
      <dgm:prSet presAssocID="{9939653E-881C-4743-9C67-9149B736BE74}" presName="vertThree" presStyleCnt="0"/>
      <dgm:spPr/>
    </dgm:pt>
    <dgm:pt modelId="{45911BFD-9F1C-45AD-97F4-65047FD3C8FD}" type="pres">
      <dgm:prSet presAssocID="{9939653E-881C-4743-9C67-9149B736BE74}" presName="txThree" presStyleLbl="node3" presStyleIdx="2" presStyleCnt="7">
        <dgm:presLayoutVars>
          <dgm:chPref val="3"/>
        </dgm:presLayoutVars>
      </dgm:prSet>
      <dgm:spPr/>
    </dgm:pt>
    <dgm:pt modelId="{B998E939-A944-4264-A6C9-6E1F67DB2DBE}" type="pres">
      <dgm:prSet presAssocID="{9939653E-881C-4743-9C67-9149B736BE74}" presName="horzThree" presStyleCnt="0"/>
      <dgm:spPr/>
    </dgm:pt>
    <dgm:pt modelId="{8BE4C02A-F20D-4699-9E3C-EF60050D29FE}" type="pres">
      <dgm:prSet presAssocID="{48403FCA-592D-48D0-9250-D6F4028E7BE7}" presName="sibSpaceTwo" presStyleCnt="0"/>
      <dgm:spPr/>
    </dgm:pt>
    <dgm:pt modelId="{E338EEE6-115D-408A-AE35-E39EE8C5E76D}" type="pres">
      <dgm:prSet presAssocID="{EAD7E81A-C373-4614-BDFB-AE81D34A3626}" presName="vertTwo" presStyleCnt="0"/>
      <dgm:spPr/>
    </dgm:pt>
    <dgm:pt modelId="{5FA4B912-E2AF-4D08-ACFD-FB9B1344C96E}" type="pres">
      <dgm:prSet presAssocID="{EAD7E81A-C373-4614-BDFB-AE81D34A3626}" presName="txTwo" presStyleLbl="node2" presStyleIdx="1" presStyleCnt="3" custScaleX="88080" custScaleY="95432" custLinFactNeighborX="-4580" custLinFactNeighborY="22689">
        <dgm:presLayoutVars>
          <dgm:chPref val="3"/>
        </dgm:presLayoutVars>
      </dgm:prSet>
      <dgm:spPr/>
    </dgm:pt>
    <dgm:pt modelId="{A0EC1E2C-D164-4F76-A915-6BC93556E308}" type="pres">
      <dgm:prSet presAssocID="{EAD7E81A-C373-4614-BDFB-AE81D34A3626}" presName="parTransTwo" presStyleCnt="0"/>
      <dgm:spPr/>
    </dgm:pt>
    <dgm:pt modelId="{E050778F-BFF6-410F-BB33-33BA23B468FC}" type="pres">
      <dgm:prSet presAssocID="{EAD7E81A-C373-4614-BDFB-AE81D34A3626}" presName="horzTwo" presStyleCnt="0"/>
      <dgm:spPr/>
    </dgm:pt>
    <dgm:pt modelId="{4968BC4C-EAF0-49C1-A4B2-540A9AE5865E}" type="pres">
      <dgm:prSet presAssocID="{DF437169-A2D9-4BC3-B99C-0A9FD4654DAF}" presName="vertThree" presStyleCnt="0"/>
      <dgm:spPr/>
    </dgm:pt>
    <dgm:pt modelId="{9C0BDFF1-69AF-4663-868B-2278A9E738EC}" type="pres">
      <dgm:prSet presAssocID="{DF437169-A2D9-4BC3-B99C-0A9FD4654DAF}" presName="txThree" presStyleLbl="node3" presStyleIdx="3" presStyleCnt="7" custLinFactNeighborX="-3544" custLinFactNeighborY="3855">
        <dgm:presLayoutVars>
          <dgm:chPref val="3"/>
        </dgm:presLayoutVars>
      </dgm:prSet>
      <dgm:spPr/>
    </dgm:pt>
    <dgm:pt modelId="{478E1784-FAEF-44B1-BEF8-A295F7D0466B}" type="pres">
      <dgm:prSet presAssocID="{DF437169-A2D9-4BC3-B99C-0A9FD4654DAF}" presName="horzThree" presStyleCnt="0"/>
      <dgm:spPr/>
    </dgm:pt>
    <dgm:pt modelId="{398039AE-F185-4CAE-BDE3-510085EEF7E7}" type="pres">
      <dgm:prSet presAssocID="{970E429A-CC22-41A5-A95C-207D03A7B925}" presName="sibSpaceThree" presStyleCnt="0"/>
      <dgm:spPr/>
    </dgm:pt>
    <dgm:pt modelId="{C5B98886-1234-4FDD-988B-BBB717ABB137}" type="pres">
      <dgm:prSet presAssocID="{351295F0-76C3-4866-B534-E526EEA8F54D}" presName="vertThree" presStyleCnt="0"/>
      <dgm:spPr/>
    </dgm:pt>
    <dgm:pt modelId="{9E514244-9288-413F-AF46-09C76E780208}" type="pres">
      <dgm:prSet presAssocID="{351295F0-76C3-4866-B534-E526EEA8F54D}" presName="txThree" presStyleLbl="node3" presStyleIdx="4" presStyleCnt="7" custLinFactNeighborX="-3446" custLinFactNeighborY="4020">
        <dgm:presLayoutVars>
          <dgm:chPref val="3"/>
        </dgm:presLayoutVars>
      </dgm:prSet>
      <dgm:spPr/>
    </dgm:pt>
    <dgm:pt modelId="{3CD70240-8ED1-466E-9105-3005E5EB796A}" type="pres">
      <dgm:prSet presAssocID="{351295F0-76C3-4866-B534-E526EEA8F54D}" presName="horzThree" presStyleCnt="0"/>
      <dgm:spPr/>
    </dgm:pt>
    <dgm:pt modelId="{D0DF28E7-BD11-4B9D-878A-4F7CCC65F36E}" type="pres">
      <dgm:prSet presAssocID="{690B9339-3013-4D98-89CD-02120E744E62}" presName="sibSpaceThree" presStyleCnt="0"/>
      <dgm:spPr/>
    </dgm:pt>
    <dgm:pt modelId="{6F03616E-02E2-4493-8BE8-C3541788CCA9}" type="pres">
      <dgm:prSet presAssocID="{C17BC4B0-1CF2-424F-9747-8EE08984D61B}" presName="vertThree" presStyleCnt="0"/>
      <dgm:spPr/>
    </dgm:pt>
    <dgm:pt modelId="{B8D34DCB-7095-4A6D-8A0A-C514A39E15C9}" type="pres">
      <dgm:prSet presAssocID="{C17BC4B0-1CF2-424F-9747-8EE08984D61B}" presName="txThree" presStyleLbl="node3" presStyleIdx="5" presStyleCnt="7" custLinFactNeighborX="-3455" custLinFactNeighborY="4752">
        <dgm:presLayoutVars>
          <dgm:chPref val="3"/>
        </dgm:presLayoutVars>
      </dgm:prSet>
      <dgm:spPr/>
    </dgm:pt>
    <dgm:pt modelId="{A877A66A-9703-44BC-8789-7F0530C0B20D}" type="pres">
      <dgm:prSet presAssocID="{C17BC4B0-1CF2-424F-9747-8EE08984D61B}" presName="horzThree" presStyleCnt="0"/>
      <dgm:spPr/>
    </dgm:pt>
    <dgm:pt modelId="{98487DD0-147D-4BAE-9961-84B3315709D4}" type="pres">
      <dgm:prSet presAssocID="{201C96B6-9230-4AA7-8A7D-D63B3E3DE55A}" presName="sibSpaceTwo" presStyleCnt="0"/>
      <dgm:spPr/>
    </dgm:pt>
    <dgm:pt modelId="{6EC49B31-F515-4CB4-A319-9727AD0CB083}" type="pres">
      <dgm:prSet presAssocID="{382D7FB9-15D8-415F-916E-AC4035008322}" presName="vertTwo" presStyleCnt="0"/>
      <dgm:spPr/>
    </dgm:pt>
    <dgm:pt modelId="{CB7F9689-29B8-44A3-8414-475658AA44B5}" type="pres">
      <dgm:prSet presAssocID="{382D7FB9-15D8-415F-916E-AC4035008322}" presName="txTwo" presStyleLbl="node2" presStyleIdx="2" presStyleCnt="3" custScaleX="98471" custLinFactNeighborX="-14181" custLinFactNeighborY="1988">
        <dgm:presLayoutVars>
          <dgm:chPref val="3"/>
        </dgm:presLayoutVars>
      </dgm:prSet>
      <dgm:spPr/>
    </dgm:pt>
    <dgm:pt modelId="{2A1827E5-7C99-4F9F-BC71-CF2E225D62A2}" type="pres">
      <dgm:prSet presAssocID="{382D7FB9-15D8-415F-916E-AC4035008322}" presName="parTransTwo" presStyleCnt="0"/>
      <dgm:spPr/>
    </dgm:pt>
    <dgm:pt modelId="{889B37E1-DCBF-4DEA-A44B-A897BAA91DAB}" type="pres">
      <dgm:prSet presAssocID="{382D7FB9-15D8-415F-916E-AC4035008322}" presName="horzTwo" presStyleCnt="0"/>
      <dgm:spPr/>
    </dgm:pt>
    <dgm:pt modelId="{3D00110A-5ACF-445F-93E0-7FCD71174A5A}" type="pres">
      <dgm:prSet presAssocID="{E53A9F85-F9F9-4312-B2CB-65CA959DFA6E}" presName="vertThree" presStyleCnt="0"/>
      <dgm:spPr/>
    </dgm:pt>
    <dgm:pt modelId="{61E9CB10-6522-44E3-B582-92A4A465A208}" type="pres">
      <dgm:prSet presAssocID="{E53A9F85-F9F9-4312-B2CB-65CA959DFA6E}" presName="txThree" presStyleLbl="node3" presStyleIdx="6" presStyleCnt="7" custScaleX="167844" custLinFactNeighborX="-11523" custLinFactNeighborY="184">
        <dgm:presLayoutVars>
          <dgm:chPref val="3"/>
        </dgm:presLayoutVars>
      </dgm:prSet>
      <dgm:spPr/>
    </dgm:pt>
    <dgm:pt modelId="{50E5A687-2CFF-49B4-81C2-BF1933846D6C}" type="pres">
      <dgm:prSet presAssocID="{E53A9F85-F9F9-4312-B2CB-65CA959DFA6E}" presName="horzThree" presStyleCnt="0"/>
      <dgm:spPr/>
    </dgm:pt>
  </dgm:ptLst>
  <dgm:cxnLst>
    <dgm:cxn modelId="{D3F58C11-6364-4EE6-A882-48685627315E}" srcId="{90730346-CB55-40C1-81BE-C7B1BB1754C3}" destId="{9939653E-881C-4743-9C67-9149B736BE74}" srcOrd="2" destOrd="0" parTransId="{CB6C835C-2988-4D61-9347-57B4B3CD48C7}" sibTransId="{681FF250-010E-4267-A0C3-31C52FC1E0B7}"/>
    <dgm:cxn modelId="{CA65DC12-4F15-492C-94F8-338405407393}" srcId="{90730346-CB55-40C1-81BE-C7B1BB1754C3}" destId="{C9A522BE-6A2C-4A18-B532-FC05AF887927}" srcOrd="1" destOrd="0" parTransId="{729B200D-5252-4FD0-AA82-822FE45C57A4}" sibTransId="{71250E5A-6E33-4958-B413-C9B28D779AC6}"/>
    <dgm:cxn modelId="{86858629-6461-4DC2-82DE-885652CC6C14}" type="presOf" srcId="{90730346-CB55-40C1-81BE-C7B1BB1754C3}" destId="{E2F591B3-B6AC-4B71-93B0-002F13EF674E}" srcOrd="0" destOrd="0" presId="urn:microsoft.com/office/officeart/2005/8/layout/hierarchy4"/>
    <dgm:cxn modelId="{B2B79A36-4BDD-4D31-84D0-DFA68593F522}" srcId="{382D7FB9-15D8-415F-916E-AC4035008322}" destId="{E53A9F85-F9F9-4312-B2CB-65CA959DFA6E}" srcOrd="0" destOrd="0" parTransId="{1FFA548B-7421-4E95-A7D6-B7CCF4A4D91F}" sibTransId="{A916E89F-5FDB-41C8-B2B9-B13C6EAE615F}"/>
    <dgm:cxn modelId="{69E75840-C0C8-42B9-BA1B-F6227C181EF7}" type="presOf" srcId="{E53A9F85-F9F9-4312-B2CB-65CA959DFA6E}" destId="{61E9CB10-6522-44E3-B582-92A4A465A208}" srcOrd="0" destOrd="0" presId="urn:microsoft.com/office/officeart/2005/8/layout/hierarchy4"/>
    <dgm:cxn modelId="{75D83444-972D-4C20-995C-761735F886DB}" type="presOf" srcId="{AEDFA7DB-19AB-4E13-95F7-2CFC08314FBA}" destId="{B44BFBE0-4083-44B3-9B19-DA55B6FE17AE}" srcOrd="0" destOrd="0" presId="urn:microsoft.com/office/officeart/2005/8/layout/hierarchy4"/>
    <dgm:cxn modelId="{D3307A4A-8E4A-4D92-B800-4D817EFEE6BA}" type="presOf" srcId="{DF437169-A2D9-4BC3-B99C-0A9FD4654DAF}" destId="{9C0BDFF1-69AF-4663-868B-2278A9E738EC}" srcOrd="0" destOrd="0" presId="urn:microsoft.com/office/officeart/2005/8/layout/hierarchy4"/>
    <dgm:cxn modelId="{A550E970-D9B2-483F-A7E8-CCF1747C8B09}" srcId="{90730346-CB55-40C1-81BE-C7B1BB1754C3}" destId="{AEDFA7DB-19AB-4E13-95F7-2CFC08314FBA}" srcOrd="0" destOrd="0" parTransId="{D93B5BF9-82D5-49F7-83F2-C226FC55BB34}" sibTransId="{D446D49A-9371-422E-9824-FAA4A6348352}"/>
    <dgm:cxn modelId="{B333C251-80ED-4689-AAA9-765EC6AAB26B}" type="presOf" srcId="{382D7FB9-15D8-415F-916E-AC4035008322}" destId="{CB7F9689-29B8-44A3-8414-475658AA44B5}" srcOrd="0" destOrd="0" presId="urn:microsoft.com/office/officeart/2005/8/layout/hierarchy4"/>
    <dgm:cxn modelId="{B2E96C72-ED6E-4159-90E2-16372B720E05}" srcId="{AF8E4B9B-7DDA-4D58-9C25-8F8D04FB7E5D}" destId="{EE7C62BC-2787-4295-AAF3-F37FF5EB8DCF}" srcOrd="0" destOrd="0" parTransId="{87B17B09-98CF-4F82-9090-9A9D908D9A83}" sibTransId="{8BB2ACF9-46A2-40A0-85FE-C5510307F131}"/>
    <dgm:cxn modelId="{35564E78-41A4-44EE-9834-97FDA25DF53E}" type="presOf" srcId="{351295F0-76C3-4866-B534-E526EEA8F54D}" destId="{9E514244-9288-413F-AF46-09C76E780208}" srcOrd="0" destOrd="0" presId="urn:microsoft.com/office/officeart/2005/8/layout/hierarchy4"/>
    <dgm:cxn modelId="{9304525A-FC6C-4505-8041-790C295188ED}" type="presOf" srcId="{9939653E-881C-4743-9C67-9149B736BE74}" destId="{45911BFD-9F1C-45AD-97F4-65047FD3C8FD}" srcOrd="0" destOrd="0" presId="urn:microsoft.com/office/officeart/2005/8/layout/hierarchy4"/>
    <dgm:cxn modelId="{69D5C95A-7262-45C1-BFE6-7419125C7EC5}" srcId="{EE7C62BC-2787-4295-AAF3-F37FF5EB8DCF}" destId="{90730346-CB55-40C1-81BE-C7B1BB1754C3}" srcOrd="0" destOrd="0" parTransId="{5F419053-D42B-4BFA-A86F-3D00A0502A27}" sibTransId="{48403FCA-592D-48D0-9250-D6F4028E7BE7}"/>
    <dgm:cxn modelId="{8A6EDD87-8F8A-42F4-8B60-E5131368A65A}" type="presOf" srcId="{C17BC4B0-1CF2-424F-9747-8EE08984D61B}" destId="{B8D34DCB-7095-4A6D-8A0A-C514A39E15C9}" srcOrd="0" destOrd="0" presId="urn:microsoft.com/office/officeart/2005/8/layout/hierarchy4"/>
    <dgm:cxn modelId="{9A904598-3332-43FA-AF36-20F0E3AD9599}" type="presOf" srcId="{EE7C62BC-2787-4295-AAF3-F37FF5EB8DCF}" destId="{305E622D-6978-4139-9916-F290E2D480F9}" srcOrd="0" destOrd="0" presId="urn:microsoft.com/office/officeart/2005/8/layout/hierarchy4"/>
    <dgm:cxn modelId="{E73F68A2-8D11-43E3-8FEE-1186B1F22A0E}" srcId="{EAD7E81A-C373-4614-BDFB-AE81D34A3626}" destId="{DF437169-A2D9-4BC3-B99C-0A9FD4654DAF}" srcOrd="0" destOrd="0" parTransId="{1D89AD2E-4F25-4517-B4D3-104CE27F4180}" sibTransId="{970E429A-CC22-41A5-A95C-207D03A7B925}"/>
    <dgm:cxn modelId="{2E0728A9-99DF-4101-A62A-C68BA3BBDEAF}" srcId="{EE7C62BC-2787-4295-AAF3-F37FF5EB8DCF}" destId="{382D7FB9-15D8-415F-916E-AC4035008322}" srcOrd="2" destOrd="0" parTransId="{DC63DA26-8890-4EEE-B230-661CA7202330}" sibTransId="{7F9D3533-5AC8-4577-8E0D-8EECF3242D02}"/>
    <dgm:cxn modelId="{D6FB2BC0-350C-4160-94B7-48282A89E378}" type="presOf" srcId="{EAD7E81A-C373-4614-BDFB-AE81D34A3626}" destId="{5FA4B912-E2AF-4D08-ACFD-FB9B1344C96E}" srcOrd="0" destOrd="0" presId="urn:microsoft.com/office/officeart/2005/8/layout/hierarchy4"/>
    <dgm:cxn modelId="{3BCB94D4-AF57-40A0-83E7-B5428F11B128}" type="presOf" srcId="{C9A522BE-6A2C-4A18-B532-FC05AF887927}" destId="{37470405-2AB0-4454-A594-0310741FB94F}" srcOrd="0" destOrd="0" presId="urn:microsoft.com/office/officeart/2005/8/layout/hierarchy4"/>
    <dgm:cxn modelId="{284A50DD-4A26-4F0B-9F08-005EFF1A2DA1}" srcId="{EAD7E81A-C373-4614-BDFB-AE81D34A3626}" destId="{351295F0-76C3-4866-B534-E526EEA8F54D}" srcOrd="1" destOrd="0" parTransId="{64D5DB73-9690-446E-983F-070519047F67}" sibTransId="{690B9339-3013-4D98-89CD-02120E744E62}"/>
    <dgm:cxn modelId="{102385F2-9EB5-4C38-A9EA-F025CF76EB53}" srcId="{EE7C62BC-2787-4295-AAF3-F37FF5EB8DCF}" destId="{EAD7E81A-C373-4614-BDFB-AE81D34A3626}" srcOrd="1" destOrd="0" parTransId="{0D7A3A41-F45A-416A-AA25-84E457B993AB}" sibTransId="{201C96B6-9230-4AA7-8A7D-D63B3E3DE55A}"/>
    <dgm:cxn modelId="{8B6507F4-7418-49B9-AD6E-1E74362E612E}" srcId="{EAD7E81A-C373-4614-BDFB-AE81D34A3626}" destId="{C17BC4B0-1CF2-424F-9747-8EE08984D61B}" srcOrd="2" destOrd="0" parTransId="{E21230A3-6554-4C93-A716-3A41D843CE68}" sibTransId="{2D7D30E7-807D-4386-8478-F4C4D9DE22AA}"/>
    <dgm:cxn modelId="{A93F4CF7-0199-4988-90D5-4B1ADC89851F}" type="presOf" srcId="{AF8E4B9B-7DDA-4D58-9C25-8F8D04FB7E5D}" destId="{80A66271-C209-4E31-92E4-CF72CC307558}" srcOrd="0" destOrd="0" presId="urn:microsoft.com/office/officeart/2005/8/layout/hierarchy4"/>
    <dgm:cxn modelId="{6D62F639-1C91-48E6-A2AD-7455B288AA80}" type="presParOf" srcId="{80A66271-C209-4E31-92E4-CF72CC307558}" destId="{83AE5119-5E79-4E83-83DD-4E75CC059C5C}" srcOrd="0" destOrd="0" presId="urn:microsoft.com/office/officeart/2005/8/layout/hierarchy4"/>
    <dgm:cxn modelId="{3530C034-897D-470E-9001-EE826E4C77FC}" type="presParOf" srcId="{83AE5119-5E79-4E83-83DD-4E75CC059C5C}" destId="{305E622D-6978-4139-9916-F290E2D480F9}" srcOrd="0" destOrd="0" presId="urn:microsoft.com/office/officeart/2005/8/layout/hierarchy4"/>
    <dgm:cxn modelId="{F564CE64-CD95-4767-AAB9-E9A91CF86C65}" type="presParOf" srcId="{83AE5119-5E79-4E83-83DD-4E75CC059C5C}" destId="{8A047D79-D32C-47E1-AB5C-DEA0E926CC24}" srcOrd="1" destOrd="0" presId="urn:microsoft.com/office/officeart/2005/8/layout/hierarchy4"/>
    <dgm:cxn modelId="{45015A61-EE05-4296-8BD4-C77EF85398E7}" type="presParOf" srcId="{83AE5119-5E79-4E83-83DD-4E75CC059C5C}" destId="{E922C5C1-CE17-4677-823E-811746C8CE72}" srcOrd="2" destOrd="0" presId="urn:microsoft.com/office/officeart/2005/8/layout/hierarchy4"/>
    <dgm:cxn modelId="{911B8B41-7827-4E37-828E-D00C6F8915CD}" type="presParOf" srcId="{E922C5C1-CE17-4677-823E-811746C8CE72}" destId="{C148050E-A277-4796-BBED-F737D53ACD6D}" srcOrd="0" destOrd="0" presId="urn:microsoft.com/office/officeart/2005/8/layout/hierarchy4"/>
    <dgm:cxn modelId="{089F16AC-66C8-455F-A078-D71A3DA3E529}" type="presParOf" srcId="{C148050E-A277-4796-BBED-F737D53ACD6D}" destId="{E2F591B3-B6AC-4B71-93B0-002F13EF674E}" srcOrd="0" destOrd="0" presId="urn:microsoft.com/office/officeart/2005/8/layout/hierarchy4"/>
    <dgm:cxn modelId="{74649ACA-285C-4A26-A0AF-1C6BE4B205E3}" type="presParOf" srcId="{C148050E-A277-4796-BBED-F737D53ACD6D}" destId="{10B5A635-D92C-4E47-AED1-835EEADE8E16}" srcOrd="1" destOrd="0" presId="urn:microsoft.com/office/officeart/2005/8/layout/hierarchy4"/>
    <dgm:cxn modelId="{91B0A472-3E87-4C4F-8B98-976B84B77DE9}" type="presParOf" srcId="{C148050E-A277-4796-BBED-F737D53ACD6D}" destId="{AF7160C7-1905-484A-AF95-9DC9793AEE49}" srcOrd="2" destOrd="0" presId="urn:microsoft.com/office/officeart/2005/8/layout/hierarchy4"/>
    <dgm:cxn modelId="{C80E68D2-D763-4940-9378-77486EC6DB05}" type="presParOf" srcId="{AF7160C7-1905-484A-AF95-9DC9793AEE49}" destId="{49C5B3BA-EC09-47D9-A5E4-BF4D00FD237D}" srcOrd="0" destOrd="0" presId="urn:microsoft.com/office/officeart/2005/8/layout/hierarchy4"/>
    <dgm:cxn modelId="{0791531C-2C9F-4878-935D-B15C197E398D}" type="presParOf" srcId="{49C5B3BA-EC09-47D9-A5E4-BF4D00FD237D}" destId="{B44BFBE0-4083-44B3-9B19-DA55B6FE17AE}" srcOrd="0" destOrd="0" presId="urn:microsoft.com/office/officeart/2005/8/layout/hierarchy4"/>
    <dgm:cxn modelId="{10981DDF-E17D-480D-8415-53C1D9197FC2}" type="presParOf" srcId="{49C5B3BA-EC09-47D9-A5E4-BF4D00FD237D}" destId="{48CFC2BF-4130-4D5D-BDF9-9B2EEAB1DE80}" srcOrd="1" destOrd="0" presId="urn:microsoft.com/office/officeart/2005/8/layout/hierarchy4"/>
    <dgm:cxn modelId="{1A729C1C-945D-4029-B1D2-EB30D3CA4912}" type="presParOf" srcId="{AF7160C7-1905-484A-AF95-9DC9793AEE49}" destId="{ACAFD257-A97B-40C4-B76D-F897D50985F1}" srcOrd="1" destOrd="0" presId="urn:microsoft.com/office/officeart/2005/8/layout/hierarchy4"/>
    <dgm:cxn modelId="{03C2F39D-88B1-45E5-844E-1B23C381141E}" type="presParOf" srcId="{AF7160C7-1905-484A-AF95-9DC9793AEE49}" destId="{AAB496A8-D095-430C-B18D-D8DC69E4F598}" srcOrd="2" destOrd="0" presId="urn:microsoft.com/office/officeart/2005/8/layout/hierarchy4"/>
    <dgm:cxn modelId="{DE676E53-2E8F-449D-8135-200DC1445961}" type="presParOf" srcId="{AAB496A8-D095-430C-B18D-D8DC69E4F598}" destId="{37470405-2AB0-4454-A594-0310741FB94F}" srcOrd="0" destOrd="0" presId="urn:microsoft.com/office/officeart/2005/8/layout/hierarchy4"/>
    <dgm:cxn modelId="{18BE65DA-40CC-4475-9039-AD2669FF44B9}" type="presParOf" srcId="{AAB496A8-D095-430C-B18D-D8DC69E4F598}" destId="{4B8EE150-ABC5-4867-9C81-46BF8913146B}" srcOrd="1" destOrd="0" presId="urn:microsoft.com/office/officeart/2005/8/layout/hierarchy4"/>
    <dgm:cxn modelId="{45B8762E-6190-4FA5-A49D-2D1AF2795F05}" type="presParOf" srcId="{AF7160C7-1905-484A-AF95-9DC9793AEE49}" destId="{4E74FC34-B76D-4F5A-9608-2999CB01D9B8}" srcOrd="3" destOrd="0" presId="urn:microsoft.com/office/officeart/2005/8/layout/hierarchy4"/>
    <dgm:cxn modelId="{488D4D8A-68C5-4299-95E5-FD0A78CF3F97}" type="presParOf" srcId="{AF7160C7-1905-484A-AF95-9DC9793AEE49}" destId="{0D40C65C-07DF-4C77-B4A9-49A15C2A4229}" srcOrd="4" destOrd="0" presId="urn:microsoft.com/office/officeart/2005/8/layout/hierarchy4"/>
    <dgm:cxn modelId="{F0E86613-755F-4668-8500-A648F74094FB}" type="presParOf" srcId="{0D40C65C-07DF-4C77-B4A9-49A15C2A4229}" destId="{45911BFD-9F1C-45AD-97F4-65047FD3C8FD}" srcOrd="0" destOrd="0" presId="urn:microsoft.com/office/officeart/2005/8/layout/hierarchy4"/>
    <dgm:cxn modelId="{8A0D5D4F-A97A-47E9-BB1B-F2AD2BA6F67C}" type="presParOf" srcId="{0D40C65C-07DF-4C77-B4A9-49A15C2A4229}" destId="{B998E939-A944-4264-A6C9-6E1F67DB2DBE}" srcOrd="1" destOrd="0" presId="urn:microsoft.com/office/officeart/2005/8/layout/hierarchy4"/>
    <dgm:cxn modelId="{0297426D-FCF4-4C18-9475-D37206A9BCA9}" type="presParOf" srcId="{E922C5C1-CE17-4677-823E-811746C8CE72}" destId="{8BE4C02A-F20D-4699-9E3C-EF60050D29FE}" srcOrd="1" destOrd="0" presId="urn:microsoft.com/office/officeart/2005/8/layout/hierarchy4"/>
    <dgm:cxn modelId="{05879CDF-681D-4264-AF60-073007123796}" type="presParOf" srcId="{E922C5C1-CE17-4677-823E-811746C8CE72}" destId="{E338EEE6-115D-408A-AE35-E39EE8C5E76D}" srcOrd="2" destOrd="0" presId="urn:microsoft.com/office/officeart/2005/8/layout/hierarchy4"/>
    <dgm:cxn modelId="{D846B98A-2670-4DDB-8DC3-3B59D6A58E12}" type="presParOf" srcId="{E338EEE6-115D-408A-AE35-E39EE8C5E76D}" destId="{5FA4B912-E2AF-4D08-ACFD-FB9B1344C96E}" srcOrd="0" destOrd="0" presId="urn:microsoft.com/office/officeart/2005/8/layout/hierarchy4"/>
    <dgm:cxn modelId="{575F4152-CCA3-49FA-9044-FFA02D0D1159}" type="presParOf" srcId="{E338EEE6-115D-408A-AE35-E39EE8C5E76D}" destId="{A0EC1E2C-D164-4F76-A915-6BC93556E308}" srcOrd="1" destOrd="0" presId="urn:microsoft.com/office/officeart/2005/8/layout/hierarchy4"/>
    <dgm:cxn modelId="{8E7A1085-C9F1-4D16-86EE-DBFC28C34436}" type="presParOf" srcId="{E338EEE6-115D-408A-AE35-E39EE8C5E76D}" destId="{E050778F-BFF6-410F-BB33-33BA23B468FC}" srcOrd="2" destOrd="0" presId="urn:microsoft.com/office/officeart/2005/8/layout/hierarchy4"/>
    <dgm:cxn modelId="{5AD71FC9-A204-4023-9DEC-1233EEE17E26}" type="presParOf" srcId="{E050778F-BFF6-410F-BB33-33BA23B468FC}" destId="{4968BC4C-EAF0-49C1-A4B2-540A9AE5865E}" srcOrd="0" destOrd="0" presId="urn:microsoft.com/office/officeart/2005/8/layout/hierarchy4"/>
    <dgm:cxn modelId="{1E24E2B9-9607-4294-A0DB-9AF396027012}" type="presParOf" srcId="{4968BC4C-EAF0-49C1-A4B2-540A9AE5865E}" destId="{9C0BDFF1-69AF-4663-868B-2278A9E738EC}" srcOrd="0" destOrd="0" presId="urn:microsoft.com/office/officeart/2005/8/layout/hierarchy4"/>
    <dgm:cxn modelId="{59334C78-0C6C-4A68-A003-22704FACB8CA}" type="presParOf" srcId="{4968BC4C-EAF0-49C1-A4B2-540A9AE5865E}" destId="{478E1784-FAEF-44B1-BEF8-A295F7D0466B}" srcOrd="1" destOrd="0" presId="urn:microsoft.com/office/officeart/2005/8/layout/hierarchy4"/>
    <dgm:cxn modelId="{33DD13A7-C99F-4557-9F5D-88784A0AF4C9}" type="presParOf" srcId="{E050778F-BFF6-410F-BB33-33BA23B468FC}" destId="{398039AE-F185-4CAE-BDE3-510085EEF7E7}" srcOrd="1" destOrd="0" presId="urn:microsoft.com/office/officeart/2005/8/layout/hierarchy4"/>
    <dgm:cxn modelId="{0FF564EC-F880-4A61-B866-41309A733105}" type="presParOf" srcId="{E050778F-BFF6-410F-BB33-33BA23B468FC}" destId="{C5B98886-1234-4FDD-988B-BBB717ABB137}" srcOrd="2" destOrd="0" presId="urn:microsoft.com/office/officeart/2005/8/layout/hierarchy4"/>
    <dgm:cxn modelId="{FD9D97D7-AAC9-49ED-B4E0-F263E359FB4A}" type="presParOf" srcId="{C5B98886-1234-4FDD-988B-BBB717ABB137}" destId="{9E514244-9288-413F-AF46-09C76E780208}" srcOrd="0" destOrd="0" presId="urn:microsoft.com/office/officeart/2005/8/layout/hierarchy4"/>
    <dgm:cxn modelId="{CA76FBDD-C697-4610-8A9A-D7368FA833A7}" type="presParOf" srcId="{C5B98886-1234-4FDD-988B-BBB717ABB137}" destId="{3CD70240-8ED1-466E-9105-3005E5EB796A}" srcOrd="1" destOrd="0" presId="urn:microsoft.com/office/officeart/2005/8/layout/hierarchy4"/>
    <dgm:cxn modelId="{7A5926AE-2F16-44F0-9DBA-EAAA46DE9E71}" type="presParOf" srcId="{E050778F-BFF6-410F-BB33-33BA23B468FC}" destId="{D0DF28E7-BD11-4B9D-878A-4F7CCC65F36E}" srcOrd="3" destOrd="0" presId="urn:microsoft.com/office/officeart/2005/8/layout/hierarchy4"/>
    <dgm:cxn modelId="{C4DCE73A-747D-41E0-81F5-7543909CA43D}" type="presParOf" srcId="{E050778F-BFF6-410F-BB33-33BA23B468FC}" destId="{6F03616E-02E2-4493-8BE8-C3541788CCA9}" srcOrd="4" destOrd="0" presId="urn:microsoft.com/office/officeart/2005/8/layout/hierarchy4"/>
    <dgm:cxn modelId="{758B4288-C792-4F81-B49A-40892E727E5B}" type="presParOf" srcId="{6F03616E-02E2-4493-8BE8-C3541788CCA9}" destId="{B8D34DCB-7095-4A6D-8A0A-C514A39E15C9}" srcOrd="0" destOrd="0" presId="urn:microsoft.com/office/officeart/2005/8/layout/hierarchy4"/>
    <dgm:cxn modelId="{ACF7FD0D-151B-4FCC-88AE-587E0C695BD1}" type="presParOf" srcId="{6F03616E-02E2-4493-8BE8-C3541788CCA9}" destId="{A877A66A-9703-44BC-8789-7F0530C0B20D}" srcOrd="1" destOrd="0" presId="urn:microsoft.com/office/officeart/2005/8/layout/hierarchy4"/>
    <dgm:cxn modelId="{F96E212E-88DE-4E78-A7D8-4DFA592A9045}" type="presParOf" srcId="{E922C5C1-CE17-4677-823E-811746C8CE72}" destId="{98487DD0-147D-4BAE-9961-84B3315709D4}" srcOrd="3" destOrd="0" presId="urn:microsoft.com/office/officeart/2005/8/layout/hierarchy4"/>
    <dgm:cxn modelId="{D7363602-7551-4C30-9D89-DBAFAE7BE0F0}" type="presParOf" srcId="{E922C5C1-CE17-4677-823E-811746C8CE72}" destId="{6EC49B31-F515-4CB4-A319-9727AD0CB083}" srcOrd="4" destOrd="0" presId="urn:microsoft.com/office/officeart/2005/8/layout/hierarchy4"/>
    <dgm:cxn modelId="{8273F0C6-A295-4C32-8829-2D24CD6DCF64}" type="presParOf" srcId="{6EC49B31-F515-4CB4-A319-9727AD0CB083}" destId="{CB7F9689-29B8-44A3-8414-475658AA44B5}" srcOrd="0" destOrd="0" presId="urn:microsoft.com/office/officeart/2005/8/layout/hierarchy4"/>
    <dgm:cxn modelId="{FD08C4A2-2598-418F-8EF2-FA6E022B6DE6}" type="presParOf" srcId="{6EC49B31-F515-4CB4-A319-9727AD0CB083}" destId="{2A1827E5-7C99-4F9F-BC71-CF2E225D62A2}" srcOrd="1" destOrd="0" presId="urn:microsoft.com/office/officeart/2005/8/layout/hierarchy4"/>
    <dgm:cxn modelId="{BCA4A9AC-1912-43FB-B1DF-3093390AA072}" type="presParOf" srcId="{6EC49B31-F515-4CB4-A319-9727AD0CB083}" destId="{889B37E1-DCBF-4DEA-A44B-A897BAA91DAB}" srcOrd="2" destOrd="0" presId="urn:microsoft.com/office/officeart/2005/8/layout/hierarchy4"/>
    <dgm:cxn modelId="{B2C99712-4FB9-4E23-A8A0-BE9BD4D33459}" type="presParOf" srcId="{889B37E1-DCBF-4DEA-A44B-A897BAA91DAB}" destId="{3D00110A-5ACF-445F-93E0-7FCD71174A5A}" srcOrd="0" destOrd="0" presId="urn:microsoft.com/office/officeart/2005/8/layout/hierarchy4"/>
    <dgm:cxn modelId="{A35CD5A4-3743-40F3-8FB2-08C51551758B}" type="presParOf" srcId="{3D00110A-5ACF-445F-93E0-7FCD71174A5A}" destId="{61E9CB10-6522-44E3-B582-92A4A465A208}" srcOrd="0" destOrd="0" presId="urn:microsoft.com/office/officeart/2005/8/layout/hierarchy4"/>
    <dgm:cxn modelId="{EB99BEF2-E91B-48F0-A440-85ADE6065FA4}" type="presParOf" srcId="{3D00110A-5ACF-445F-93E0-7FCD71174A5A}" destId="{50E5A687-2CFF-49B4-81C2-BF1933846D6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8E4B9B-7DDA-4D58-9C25-8F8D04FB7E5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E"/>
        </a:p>
      </dgm:t>
    </dgm:pt>
    <dgm:pt modelId="{EE7C62BC-2787-4295-AAF3-F37FF5EB8DCF}">
      <dgm:prSet phldrT="[Text]" custT="1"/>
      <dgm:spPr>
        <a:solidFill>
          <a:srgbClr val="7169B2"/>
        </a:solidFill>
      </dgm:spPr>
      <dgm:t>
        <a:bodyPr/>
        <a:lstStyle/>
        <a:p>
          <a:r>
            <a:rPr lang="en-IE" sz="1800" b="1"/>
            <a:t>An industry partner can be a company (SME or multinational), registered charity, social, cultural or not-for-profit civic organisation</a:t>
          </a:r>
          <a:endParaRPr lang="en-IE" sz="1800" b="1">
            <a:solidFill>
              <a:schemeClr val="bg1"/>
            </a:solidFill>
          </a:endParaRPr>
        </a:p>
        <a:p>
          <a:r>
            <a:rPr lang="en-IE" sz="1800">
              <a:effectLst/>
              <a:latin typeface="Calibri"/>
              <a:ea typeface="Calibri" panose="020F0502020204030204" pitchFamily="34" charset="0"/>
              <a:cs typeface="Calibri"/>
            </a:rPr>
            <a:t>Research Ireland </a:t>
          </a:r>
          <a:r>
            <a:rPr lang="en-IE" sz="1800">
              <a:latin typeface="Calibri"/>
              <a:ea typeface="Calibri" panose="020F0502020204030204" pitchFamily="34" charset="0"/>
              <a:cs typeface="Calibri"/>
            </a:rPr>
            <a:t> </a:t>
          </a:r>
          <a:r>
            <a:rPr lang="en-IE" sz="1800">
              <a:effectLst/>
              <a:latin typeface="Calibri"/>
              <a:ea typeface="Calibri" panose="020F0502020204030204" pitchFamily="34" charset="0"/>
              <a:cs typeface="Calibri"/>
            </a:rPr>
            <a:t>provides a fixed proportion of the total eligible project costs with the remaining costs to be met by the industry partner. The Research Ireland  funding rate depends on the size of the enterprise and the nature of the research project</a:t>
          </a:r>
          <a:r>
            <a:rPr lang="en-IE" sz="1800">
              <a:latin typeface="Calibri"/>
              <a:ea typeface="Calibri" panose="020F0502020204030204" pitchFamily="34" charset="0"/>
              <a:cs typeface="Calibri"/>
            </a:rPr>
            <a:t>.</a:t>
          </a:r>
          <a:endParaRPr lang="en-IE" sz="1800"/>
        </a:p>
      </dgm:t>
    </dgm:pt>
    <dgm:pt modelId="{87B17B09-98CF-4F82-9090-9A9D908D9A83}" type="parTrans" cxnId="{B2E96C72-ED6E-4159-90E2-16372B720E05}">
      <dgm:prSet/>
      <dgm:spPr/>
      <dgm:t>
        <a:bodyPr/>
        <a:lstStyle/>
        <a:p>
          <a:endParaRPr lang="en-IE"/>
        </a:p>
      </dgm:t>
    </dgm:pt>
    <dgm:pt modelId="{8BB2ACF9-46A2-40A0-85FE-C5510307F131}" type="sibTrans" cxnId="{B2E96C72-ED6E-4159-90E2-16372B720E05}">
      <dgm:prSet/>
      <dgm:spPr/>
      <dgm:t>
        <a:bodyPr/>
        <a:lstStyle/>
        <a:p>
          <a:endParaRPr lang="en-IE"/>
        </a:p>
      </dgm:t>
    </dgm:pt>
    <dgm:pt modelId="{90730346-CB55-40C1-81BE-C7B1BB1754C3}">
      <dgm:prSet phldrT="[Text]"/>
      <dgm:spPr>
        <a:solidFill>
          <a:schemeClr val="tx2">
            <a:lumMod val="75000"/>
            <a:lumOff val="25000"/>
          </a:schemeClr>
        </a:solidFill>
      </dgm:spPr>
      <dgm:t>
        <a:bodyPr/>
        <a:lstStyle/>
        <a:p>
          <a:r>
            <a:rPr lang="en-GB"/>
            <a:t>Must have sufficient expertise to contribute to and support the proposed research project. </a:t>
          </a:r>
          <a:endParaRPr lang="en-IE">
            <a:solidFill>
              <a:schemeClr val="bg1"/>
            </a:solidFill>
          </a:endParaRPr>
        </a:p>
      </dgm:t>
    </dgm:pt>
    <dgm:pt modelId="{5F419053-D42B-4BFA-A86F-3D00A0502A27}" type="parTrans" cxnId="{69D5C95A-7262-45C1-BFE6-7419125C7EC5}">
      <dgm:prSet/>
      <dgm:spPr/>
      <dgm:t>
        <a:bodyPr/>
        <a:lstStyle/>
        <a:p>
          <a:endParaRPr lang="en-IE"/>
        </a:p>
      </dgm:t>
    </dgm:pt>
    <dgm:pt modelId="{48403FCA-592D-48D0-9250-D6F4028E7BE7}" type="sibTrans" cxnId="{69D5C95A-7262-45C1-BFE6-7419125C7EC5}">
      <dgm:prSet/>
      <dgm:spPr/>
      <dgm:t>
        <a:bodyPr/>
        <a:lstStyle/>
        <a:p>
          <a:endParaRPr lang="en-IE"/>
        </a:p>
      </dgm:t>
    </dgm:pt>
    <dgm:pt modelId="{382D7FB9-15D8-415F-916E-AC4035008322}">
      <dgm:prSet/>
      <dgm:spPr>
        <a:solidFill>
          <a:schemeClr val="tx2">
            <a:lumMod val="75000"/>
            <a:lumOff val="25000"/>
          </a:schemeClr>
        </a:solidFill>
      </dgm:spPr>
      <dgm:t>
        <a:bodyPr/>
        <a:lstStyle/>
        <a:p>
          <a:pPr>
            <a:buNone/>
          </a:pPr>
          <a:r>
            <a:rPr lang="en-IE"/>
            <a:t>financial capacity to provide a contribution to the total project eligible costs* </a:t>
          </a:r>
          <a:endParaRPr lang="en-IE">
            <a:solidFill>
              <a:schemeClr val="bg1"/>
            </a:solidFill>
          </a:endParaRPr>
        </a:p>
      </dgm:t>
    </dgm:pt>
    <dgm:pt modelId="{DC63DA26-8890-4EEE-B230-661CA7202330}" type="parTrans" cxnId="{2E0728A9-99DF-4101-A62A-C68BA3BBDEAF}">
      <dgm:prSet/>
      <dgm:spPr/>
      <dgm:t>
        <a:bodyPr/>
        <a:lstStyle/>
        <a:p>
          <a:endParaRPr lang="en-IE"/>
        </a:p>
      </dgm:t>
    </dgm:pt>
    <dgm:pt modelId="{7F9D3533-5AC8-4577-8E0D-8EECF3242D02}" type="sibTrans" cxnId="{2E0728A9-99DF-4101-A62A-C68BA3BBDEAF}">
      <dgm:prSet/>
      <dgm:spPr/>
      <dgm:t>
        <a:bodyPr/>
        <a:lstStyle/>
        <a:p>
          <a:endParaRPr lang="en-IE"/>
        </a:p>
      </dgm:t>
    </dgm:pt>
    <dgm:pt modelId="{CC49E108-89AC-4E3A-9DD5-9E448EE4C347}">
      <dgm:prSet/>
      <dgm:spPr>
        <a:solidFill>
          <a:schemeClr val="tx2">
            <a:lumMod val="75000"/>
            <a:lumOff val="25000"/>
          </a:schemeClr>
        </a:solidFill>
      </dgm:spPr>
      <dgm:t>
        <a:bodyPr/>
        <a:lstStyle/>
        <a:p>
          <a:r>
            <a:rPr lang="en-GB">
              <a:solidFill>
                <a:schemeClr val="bg1"/>
              </a:solidFill>
              <a:latin typeface="Calibri"/>
              <a:cs typeface="Calibri"/>
            </a:rPr>
            <a:t>independent </a:t>
          </a:r>
          <a:r>
            <a:rPr lang="en-GB" b="1">
              <a:solidFill>
                <a:schemeClr val="bg1"/>
              </a:solidFill>
              <a:latin typeface="Calibri"/>
              <a:cs typeface="Calibri"/>
            </a:rPr>
            <a:t>infrastructure</a:t>
          </a:r>
          <a:r>
            <a:rPr lang="en-GB">
              <a:solidFill>
                <a:schemeClr val="bg1"/>
              </a:solidFill>
              <a:latin typeface="Calibri"/>
              <a:cs typeface="Calibri"/>
            </a:rPr>
            <a:t> to host a prospective Fellow</a:t>
          </a:r>
          <a:endParaRPr lang="en-IE">
            <a:solidFill>
              <a:schemeClr val="bg1"/>
            </a:solidFill>
          </a:endParaRPr>
        </a:p>
      </dgm:t>
    </dgm:pt>
    <dgm:pt modelId="{920F0AE9-F0CE-41D8-A4F7-61B0CDFE2C45}" type="parTrans" cxnId="{758A0D67-8DDE-4D2B-9E2A-1F2002A8AFE9}">
      <dgm:prSet/>
      <dgm:spPr/>
      <dgm:t>
        <a:bodyPr/>
        <a:lstStyle/>
        <a:p>
          <a:endParaRPr lang="en-IE"/>
        </a:p>
      </dgm:t>
    </dgm:pt>
    <dgm:pt modelId="{EF1430C6-FFC7-4692-AC40-C9D138505B9A}" type="sibTrans" cxnId="{758A0D67-8DDE-4D2B-9E2A-1F2002A8AFE9}">
      <dgm:prSet/>
      <dgm:spPr/>
      <dgm:t>
        <a:bodyPr/>
        <a:lstStyle/>
        <a:p>
          <a:endParaRPr lang="en-IE"/>
        </a:p>
      </dgm:t>
    </dgm:pt>
    <dgm:pt modelId="{A4AE0FBE-D3BC-4FED-9DDB-465904640F92}">
      <dgm:prSet/>
      <dgm:spPr>
        <a:solidFill>
          <a:schemeClr val="tx2">
            <a:lumMod val="75000"/>
            <a:lumOff val="25000"/>
          </a:schemeClr>
        </a:solidFill>
      </dgm:spPr>
      <dgm:t>
        <a:bodyPr/>
        <a:lstStyle/>
        <a:p>
          <a:r>
            <a:rPr lang="en-GB">
              <a:solidFill>
                <a:schemeClr val="bg1"/>
              </a:solidFill>
              <a:latin typeface="Calibri"/>
              <a:cs typeface="Calibri"/>
            </a:rPr>
            <a:t>Can be </a:t>
          </a:r>
          <a:r>
            <a:rPr lang="en-GB"/>
            <a:t>located in Ireland or abroad</a:t>
          </a:r>
          <a:endParaRPr lang="en-IE">
            <a:solidFill>
              <a:schemeClr val="bg1"/>
            </a:solidFill>
          </a:endParaRPr>
        </a:p>
      </dgm:t>
    </dgm:pt>
    <dgm:pt modelId="{EB92764E-8ADA-469B-9D86-0018F184448C}" type="parTrans" cxnId="{480AB5D2-9B80-4800-9DD6-E8B88C328976}">
      <dgm:prSet/>
      <dgm:spPr/>
      <dgm:t>
        <a:bodyPr/>
        <a:lstStyle/>
        <a:p>
          <a:endParaRPr lang="en-IE"/>
        </a:p>
      </dgm:t>
    </dgm:pt>
    <dgm:pt modelId="{C93E0A19-35FB-4B35-B68A-2C3B839C8522}" type="sibTrans" cxnId="{480AB5D2-9B80-4800-9DD6-E8B88C328976}">
      <dgm:prSet/>
      <dgm:spPr/>
      <dgm:t>
        <a:bodyPr/>
        <a:lstStyle/>
        <a:p>
          <a:endParaRPr lang="en-IE"/>
        </a:p>
      </dgm:t>
    </dgm:pt>
    <dgm:pt modelId="{80A66271-C209-4E31-92E4-CF72CC307558}" type="pres">
      <dgm:prSet presAssocID="{AF8E4B9B-7DDA-4D58-9C25-8F8D04FB7E5D}" presName="Name0" presStyleCnt="0">
        <dgm:presLayoutVars>
          <dgm:chPref val="1"/>
          <dgm:dir/>
          <dgm:animOne val="branch"/>
          <dgm:animLvl val="lvl"/>
          <dgm:resizeHandles/>
        </dgm:presLayoutVars>
      </dgm:prSet>
      <dgm:spPr/>
    </dgm:pt>
    <dgm:pt modelId="{83AE5119-5E79-4E83-83DD-4E75CC059C5C}" type="pres">
      <dgm:prSet presAssocID="{EE7C62BC-2787-4295-AAF3-F37FF5EB8DCF}" presName="vertOne" presStyleCnt="0"/>
      <dgm:spPr/>
    </dgm:pt>
    <dgm:pt modelId="{305E622D-6978-4139-9916-F290E2D480F9}" type="pres">
      <dgm:prSet presAssocID="{EE7C62BC-2787-4295-AAF3-F37FF5EB8DCF}" presName="txOne" presStyleLbl="node0" presStyleIdx="0" presStyleCnt="1" custLinFactNeighborX="14820" custLinFactNeighborY="6952">
        <dgm:presLayoutVars>
          <dgm:chPref val="3"/>
        </dgm:presLayoutVars>
      </dgm:prSet>
      <dgm:spPr/>
    </dgm:pt>
    <dgm:pt modelId="{8A047D79-D32C-47E1-AB5C-DEA0E926CC24}" type="pres">
      <dgm:prSet presAssocID="{EE7C62BC-2787-4295-AAF3-F37FF5EB8DCF}" presName="parTransOne" presStyleCnt="0"/>
      <dgm:spPr/>
    </dgm:pt>
    <dgm:pt modelId="{E922C5C1-CE17-4677-823E-811746C8CE72}" type="pres">
      <dgm:prSet presAssocID="{EE7C62BC-2787-4295-AAF3-F37FF5EB8DCF}" presName="horzOne" presStyleCnt="0"/>
      <dgm:spPr/>
    </dgm:pt>
    <dgm:pt modelId="{C148050E-A277-4796-BBED-F737D53ACD6D}" type="pres">
      <dgm:prSet presAssocID="{90730346-CB55-40C1-81BE-C7B1BB1754C3}" presName="vertTwo" presStyleCnt="0"/>
      <dgm:spPr/>
    </dgm:pt>
    <dgm:pt modelId="{E2F591B3-B6AC-4B71-93B0-002F13EF674E}" type="pres">
      <dgm:prSet presAssocID="{90730346-CB55-40C1-81BE-C7B1BB1754C3}" presName="txTwo" presStyleLbl="node2" presStyleIdx="0" presStyleCnt="4">
        <dgm:presLayoutVars>
          <dgm:chPref val="3"/>
        </dgm:presLayoutVars>
      </dgm:prSet>
      <dgm:spPr/>
    </dgm:pt>
    <dgm:pt modelId="{AF7160C7-1905-484A-AF95-9DC9793AEE49}" type="pres">
      <dgm:prSet presAssocID="{90730346-CB55-40C1-81BE-C7B1BB1754C3}" presName="horzTwo" presStyleCnt="0"/>
      <dgm:spPr/>
    </dgm:pt>
    <dgm:pt modelId="{8BE4C02A-F20D-4699-9E3C-EF60050D29FE}" type="pres">
      <dgm:prSet presAssocID="{48403FCA-592D-48D0-9250-D6F4028E7BE7}" presName="sibSpaceTwo" presStyleCnt="0"/>
      <dgm:spPr/>
    </dgm:pt>
    <dgm:pt modelId="{3E6E73C3-6467-410F-9842-32EB53DC0EF2}" type="pres">
      <dgm:prSet presAssocID="{A4AE0FBE-D3BC-4FED-9DDB-465904640F92}" presName="vertTwo" presStyleCnt="0"/>
      <dgm:spPr/>
    </dgm:pt>
    <dgm:pt modelId="{1F1DE370-4D4F-4776-8879-124813A3F627}" type="pres">
      <dgm:prSet presAssocID="{A4AE0FBE-D3BC-4FED-9DDB-465904640F92}" presName="txTwo" presStyleLbl="node2" presStyleIdx="1" presStyleCnt="4">
        <dgm:presLayoutVars>
          <dgm:chPref val="3"/>
        </dgm:presLayoutVars>
      </dgm:prSet>
      <dgm:spPr/>
    </dgm:pt>
    <dgm:pt modelId="{D246B5C1-5F7D-463E-83A2-A8C19B9E313D}" type="pres">
      <dgm:prSet presAssocID="{A4AE0FBE-D3BC-4FED-9DDB-465904640F92}" presName="horzTwo" presStyleCnt="0"/>
      <dgm:spPr/>
    </dgm:pt>
    <dgm:pt modelId="{8963680F-C43B-4E15-9C25-ACF38C2370C7}" type="pres">
      <dgm:prSet presAssocID="{C93E0A19-35FB-4B35-B68A-2C3B839C8522}" presName="sibSpaceTwo" presStyleCnt="0"/>
      <dgm:spPr/>
    </dgm:pt>
    <dgm:pt modelId="{6EC49B31-F515-4CB4-A319-9727AD0CB083}" type="pres">
      <dgm:prSet presAssocID="{382D7FB9-15D8-415F-916E-AC4035008322}" presName="vertTwo" presStyleCnt="0"/>
      <dgm:spPr/>
    </dgm:pt>
    <dgm:pt modelId="{CB7F9689-29B8-44A3-8414-475658AA44B5}" type="pres">
      <dgm:prSet presAssocID="{382D7FB9-15D8-415F-916E-AC4035008322}" presName="txTwo" presStyleLbl="node2" presStyleIdx="2" presStyleCnt="4" custScaleX="103628" custLinFactNeighborX="1924" custLinFactNeighborY="100">
        <dgm:presLayoutVars>
          <dgm:chPref val="3"/>
        </dgm:presLayoutVars>
      </dgm:prSet>
      <dgm:spPr/>
    </dgm:pt>
    <dgm:pt modelId="{889B37E1-DCBF-4DEA-A44B-A897BAA91DAB}" type="pres">
      <dgm:prSet presAssocID="{382D7FB9-15D8-415F-916E-AC4035008322}" presName="horzTwo" presStyleCnt="0"/>
      <dgm:spPr/>
    </dgm:pt>
    <dgm:pt modelId="{63A8604F-22D9-4723-8D7D-8C4ABA970312}" type="pres">
      <dgm:prSet presAssocID="{7F9D3533-5AC8-4577-8E0D-8EECF3242D02}" presName="sibSpaceTwo" presStyleCnt="0"/>
      <dgm:spPr/>
    </dgm:pt>
    <dgm:pt modelId="{8C18EB97-A92F-4F53-9C04-663A93CC06CF}" type="pres">
      <dgm:prSet presAssocID="{CC49E108-89AC-4E3A-9DD5-9E448EE4C347}" presName="vertTwo" presStyleCnt="0"/>
      <dgm:spPr/>
    </dgm:pt>
    <dgm:pt modelId="{71D6A92C-1270-4D5B-BFD2-AB26A7388B17}" type="pres">
      <dgm:prSet presAssocID="{CC49E108-89AC-4E3A-9DD5-9E448EE4C347}" presName="txTwo" presStyleLbl="node2" presStyleIdx="3" presStyleCnt="4">
        <dgm:presLayoutVars>
          <dgm:chPref val="3"/>
        </dgm:presLayoutVars>
      </dgm:prSet>
      <dgm:spPr/>
    </dgm:pt>
    <dgm:pt modelId="{AC4A49C4-7DCE-45E3-A2E1-A9E19C406719}" type="pres">
      <dgm:prSet presAssocID="{CC49E108-89AC-4E3A-9DD5-9E448EE4C347}" presName="horzTwo" presStyleCnt="0"/>
      <dgm:spPr/>
    </dgm:pt>
  </dgm:ptLst>
  <dgm:cxnLst>
    <dgm:cxn modelId="{1C1A8826-3000-41A5-B463-A88A5BFC0069}" type="presOf" srcId="{CC49E108-89AC-4E3A-9DD5-9E448EE4C347}" destId="{71D6A92C-1270-4D5B-BFD2-AB26A7388B17}" srcOrd="0" destOrd="0" presId="urn:microsoft.com/office/officeart/2005/8/layout/hierarchy4"/>
    <dgm:cxn modelId="{86858629-6461-4DC2-82DE-885652CC6C14}" type="presOf" srcId="{90730346-CB55-40C1-81BE-C7B1BB1754C3}" destId="{E2F591B3-B6AC-4B71-93B0-002F13EF674E}" srcOrd="0" destOrd="0" presId="urn:microsoft.com/office/officeart/2005/8/layout/hierarchy4"/>
    <dgm:cxn modelId="{758A0D67-8DDE-4D2B-9E2A-1F2002A8AFE9}" srcId="{EE7C62BC-2787-4295-AAF3-F37FF5EB8DCF}" destId="{CC49E108-89AC-4E3A-9DD5-9E448EE4C347}" srcOrd="3" destOrd="0" parTransId="{920F0AE9-F0CE-41D8-A4F7-61B0CDFE2C45}" sibTransId="{EF1430C6-FFC7-4692-AC40-C9D138505B9A}"/>
    <dgm:cxn modelId="{B333C251-80ED-4689-AAA9-765EC6AAB26B}" type="presOf" srcId="{382D7FB9-15D8-415F-916E-AC4035008322}" destId="{CB7F9689-29B8-44A3-8414-475658AA44B5}" srcOrd="0" destOrd="0" presId="urn:microsoft.com/office/officeart/2005/8/layout/hierarchy4"/>
    <dgm:cxn modelId="{B2E96C72-ED6E-4159-90E2-16372B720E05}" srcId="{AF8E4B9B-7DDA-4D58-9C25-8F8D04FB7E5D}" destId="{EE7C62BC-2787-4295-AAF3-F37FF5EB8DCF}" srcOrd="0" destOrd="0" parTransId="{87B17B09-98CF-4F82-9090-9A9D908D9A83}" sibTransId="{8BB2ACF9-46A2-40A0-85FE-C5510307F131}"/>
    <dgm:cxn modelId="{69D5C95A-7262-45C1-BFE6-7419125C7EC5}" srcId="{EE7C62BC-2787-4295-AAF3-F37FF5EB8DCF}" destId="{90730346-CB55-40C1-81BE-C7B1BB1754C3}" srcOrd="0" destOrd="0" parTransId="{5F419053-D42B-4BFA-A86F-3D00A0502A27}" sibTransId="{48403FCA-592D-48D0-9250-D6F4028E7BE7}"/>
    <dgm:cxn modelId="{9A904598-3332-43FA-AF36-20F0E3AD9599}" type="presOf" srcId="{EE7C62BC-2787-4295-AAF3-F37FF5EB8DCF}" destId="{305E622D-6978-4139-9916-F290E2D480F9}" srcOrd="0" destOrd="0" presId="urn:microsoft.com/office/officeart/2005/8/layout/hierarchy4"/>
    <dgm:cxn modelId="{C7254BA7-982C-429B-A51C-68B2A5374B7F}" type="presOf" srcId="{A4AE0FBE-D3BC-4FED-9DDB-465904640F92}" destId="{1F1DE370-4D4F-4776-8879-124813A3F627}" srcOrd="0" destOrd="0" presId="urn:microsoft.com/office/officeart/2005/8/layout/hierarchy4"/>
    <dgm:cxn modelId="{2E0728A9-99DF-4101-A62A-C68BA3BBDEAF}" srcId="{EE7C62BC-2787-4295-AAF3-F37FF5EB8DCF}" destId="{382D7FB9-15D8-415F-916E-AC4035008322}" srcOrd="2" destOrd="0" parTransId="{DC63DA26-8890-4EEE-B230-661CA7202330}" sibTransId="{7F9D3533-5AC8-4577-8E0D-8EECF3242D02}"/>
    <dgm:cxn modelId="{480AB5D2-9B80-4800-9DD6-E8B88C328976}" srcId="{EE7C62BC-2787-4295-AAF3-F37FF5EB8DCF}" destId="{A4AE0FBE-D3BC-4FED-9DDB-465904640F92}" srcOrd="1" destOrd="0" parTransId="{EB92764E-8ADA-469B-9D86-0018F184448C}" sibTransId="{C93E0A19-35FB-4B35-B68A-2C3B839C8522}"/>
    <dgm:cxn modelId="{A93F4CF7-0199-4988-90D5-4B1ADC89851F}" type="presOf" srcId="{AF8E4B9B-7DDA-4D58-9C25-8F8D04FB7E5D}" destId="{80A66271-C209-4E31-92E4-CF72CC307558}" srcOrd="0" destOrd="0" presId="urn:microsoft.com/office/officeart/2005/8/layout/hierarchy4"/>
    <dgm:cxn modelId="{6D62F639-1C91-48E6-A2AD-7455B288AA80}" type="presParOf" srcId="{80A66271-C209-4E31-92E4-CF72CC307558}" destId="{83AE5119-5E79-4E83-83DD-4E75CC059C5C}" srcOrd="0" destOrd="0" presId="urn:microsoft.com/office/officeart/2005/8/layout/hierarchy4"/>
    <dgm:cxn modelId="{3530C034-897D-470E-9001-EE826E4C77FC}" type="presParOf" srcId="{83AE5119-5E79-4E83-83DD-4E75CC059C5C}" destId="{305E622D-6978-4139-9916-F290E2D480F9}" srcOrd="0" destOrd="0" presId="urn:microsoft.com/office/officeart/2005/8/layout/hierarchy4"/>
    <dgm:cxn modelId="{F564CE64-CD95-4767-AAB9-E9A91CF86C65}" type="presParOf" srcId="{83AE5119-5E79-4E83-83DD-4E75CC059C5C}" destId="{8A047D79-D32C-47E1-AB5C-DEA0E926CC24}" srcOrd="1" destOrd="0" presId="urn:microsoft.com/office/officeart/2005/8/layout/hierarchy4"/>
    <dgm:cxn modelId="{45015A61-EE05-4296-8BD4-C77EF85398E7}" type="presParOf" srcId="{83AE5119-5E79-4E83-83DD-4E75CC059C5C}" destId="{E922C5C1-CE17-4677-823E-811746C8CE72}" srcOrd="2" destOrd="0" presId="urn:microsoft.com/office/officeart/2005/8/layout/hierarchy4"/>
    <dgm:cxn modelId="{911B8B41-7827-4E37-828E-D00C6F8915CD}" type="presParOf" srcId="{E922C5C1-CE17-4677-823E-811746C8CE72}" destId="{C148050E-A277-4796-BBED-F737D53ACD6D}" srcOrd="0" destOrd="0" presId="urn:microsoft.com/office/officeart/2005/8/layout/hierarchy4"/>
    <dgm:cxn modelId="{089F16AC-66C8-455F-A078-D71A3DA3E529}" type="presParOf" srcId="{C148050E-A277-4796-BBED-F737D53ACD6D}" destId="{E2F591B3-B6AC-4B71-93B0-002F13EF674E}" srcOrd="0" destOrd="0" presId="urn:microsoft.com/office/officeart/2005/8/layout/hierarchy4"/>
    <dgm:cxn modelId="{91B0A472-3E87-4C4F-8B98-976B84B77DE9}" type="presParOf" srcId="{C148050E-A277-4796-BBED-F737D53ACD6D}" destId="{AF7160C7-1905-484A-AF95-9DC9793AEE49}" srcOrd="1" destOrd="0" presId="urn:microsoft.com/office/officeart/2005/8/layout/hierarchy4"/>
    <dgm:cxn modelId="{0297426D-FCF4-4C18-9475-D37206A9BCA9}" type="presParOf" srcId="{E922C5C1-CE17-4677-823E-811746C8CE72}" destId="{8BE4C02A-F20D-4699-9E3C-EF60050D29FE}" srcOrd="1" destOrd="0" presId="urn:microsoft.com/office/officeart/2005/8/layout/hierarchy4"/>
    <dgm:cxn modelId="{D333276E-3998-4534-8354-44460DF0B198}" type="presParOf" srcId="{E922C5C1-CE17-4677-823E-811746C8CE72}" destId="{3E6E73C3-6467-410F-9842-32EB53DC0EF2}" srcOrd="2" destOrd="0" presId="urn:microsoft.com/office/officeart/2005/8/layout/hierarchy4"/>
    <dgm:cxn modelId="{D9555C1A-5165-45CE-ABAF-62590F4767CB}" type="presParOf" srcId="{3E6E73C3-6467-410F-9842-32EB53DC0EF2}" destId="{1F1DE370-4D4F-4776-8879-124813A3F627}" srcOrd="0" destOrd="0" presId="urn:microsoft.com/office/officeart/2005/8/layout/hierarchy4"/>
    <dgm:cxn modelId="{C389884E-522D-4ABC-996B-68DCAA44A6D4}" type="presParOf" srcId="{3E6E73C3-6467-410F-9842-32EB53DC0EF2}" destId="{D246B5C1-5F7D-463E-83A2-A8C19B9E313D}" srcOrd="1" destOrd="0" presId="urn:microsoft.com/office/officeart/2005/8/layout/hierarchy4"/>
    <dgm:cxn modelId="{0F62EACF-8B4B-48DD-8A23-B21596215687}" type="presParOf" srcId="{E922C5C1-CE17-4677-823E-811746C8CE72}" destId="{8963680F-C43B-4E15-9C25-ACF38C2370C7}" srcOrd="3" destOrd="0" presId="urn:microsoft.com/office/officeart/2005/8/layout/hierarchy4"/>
    <dgm:cxn modelId="{D7363602-7551-4C30-9D89-DBAFAE7BE0F0}" type="presParOf" srcId="{E922C5C1-CE17-4677-823E-811746C8CE72}" destId="{6EC49B31-F515-4CB4-A319-9727AD0CB083}" srcOrd="4" destOrd="0" presId="urn:microsoft.com/office/officeart/2005/8/layout/hierarchy4"/>
    <dgm:cxn modelId="{8273F0C6-A295-4C32-8829-2D24CD6DCF64}" type="presParOf" srcId="{6EC49B31-F515-4CB4-A319-9727AD0CB083}" destId="{CB7F9689-29B8-44A3-8414-475658AA44B5}" srcOrd="0" destOrd="0" presId="urn:microsoft.com/office/officeart/2005/8/layout/hierarchy4"/>
    <dgm:cxn modelId="{BCA4A9AC-1912-43FB-B1DF-3093390AA072}" type="presParOf" srcId="{6EC49B31-F515-4CB4-A319-9727AD0CB083}" destId="{889B37E1-DCBF-4DEA-A44B-A897BAA91DAB}" srcOrd="1" destOrd="0" presId="urn:microsoft.com/office/officeart/2005/8/layout/hierarchy4"/>
    <dgm:cxn modelId="{3F520F49-2853-40FC-A5D7-3912F0D6AFE6}" type="presParOf" srcId="{E922C5C1-CE17-4677-823E-811746C8CE72}" destId="{63A8604F-22D9-4723-8D7D-8C4ABA970312}" srcOrd="5" destOrd="0" presId="urn:microsoft.com/office/officeart/2005/8/layout/hierarchy4"/>
    <dgm:cxn modelId="{8570DB51-3A8A-4E8E-B7AD-BBE780181644}" type="presParOf" srcId="{E922C5C1-CE17-4677-823E-811746C8CE72}" destId="{8C18EB97-A92F-4F53-9C04-663A93CC06CF}" srcOrd="6" destOrd="0" presId="urn:microsoft.com/office/officeart/2005/8/layout/hierarchy4"/>
    <dgm:cxn modelId="{FB15F508-BB37-4CEB-A351-B9C9B58C520F}" type="presParOf" srcId="{8C18EB97-A92F-4F53-9C04-663A93CC06CF}" destId="{71D6A92C-1270-4D5B-BFD2-AB26A7388B17}" srcOrd="0" destOrd="0" presId="urn:microsoft.com/office/officeart/2005/8/layout/hierarchy4"/>
    <dgm:cxn modelId="{FE597FC9-D28D-416D-8782-2562A4C76650}" type="presParOf" srcId="{8C18EB97-A92F-4F53-9C04-663A93CC06CF}" destId="{AC4A49C4-7DCE-45E3-A2E1-A9E19C40671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3AA21C-01EB-471D-AF30-1CA4561600AA}" type="doc">
      <dgm:prSet loTypeId="urn:microsoft.com/office/officeart/2005/8/layout/chevron1" loCatId="process" qsTypeId="urn:microsoft.com/office/officeart/2005/8/quickstyle/simple1" qsCatId="simple" csTypeId="urn:microsoft.com/office/officeart/2005/8/colors/accent1_2" csCatId="accent1" phldr="1"/>
      <dgm:spPr/>
    </dgm:pt>
    <dgm:pt modelId="{7B34BA4D-3682-4B39-8AC7-5A01393A028C}">
      <dgm:prSet phldrT="[Text]"/>
      <dgm:spPr>
        <a:solidFill>
          <a:srgbClr val="7169B2"/>
        </a:solidFill>
      </dgm:spPr>
      <dgm:t>
        <a:bodyPr/>
        <a:lstStyle/>
        <a:p>
          <a:r>
            <a:rPr lang="en-IE"/>
            <a:t>Fundamental Research*</a:t>
          </a:r>
        </a:p>
      </dgm:t>
    </dgm:pt>
    <dgm:pt modelId="{373BB889-BA49-4932-9086-08F29B30E705}" type="parTrans" cxnId="{5F029117-685D-416D-8305-00FAAB23CD71}">
      <dgm:prSet/>
      <dgm:spPr/>
      <dgm:t>
        <a:bodyPr/>
        <a:lstStyle/>
        <a:p>
          <a:endParaRPr lang="en-IE"/>
        </a:p>
      </dgm:t>
    </dgm:pt>
    <dgm:pt modelId="{078CEDA3-8C88-4B35-B887-610F8F90418F}" type="sibTrans" cxnId="{5F029117-685D-416D-8305-00FAAB23CD71}">
      <dgm:prSet/>
      <dgm:spPr/>
      <dgm:t>
        <a:bodyPr/>
        <a:lstStyle/>
        <a:p>
          <a:endParaRPr lang="en-IE"/>
        </a:p>
      </dgm:t>
    </dgm:pt>
    <dgm:pt modelId="{C5EB4877-8543-4F5B-943B-BBC03B94872B}">
      <dgm:prSet phldrT="[Text]"/>
      <dgm:spPr>
        <a:solidFill>
          <a:srgbClr val="7169B2"/>
        </a:solidFill>
      </dgm:spPr>
      <dgm:t>
        <a:bodyPr/>
        <a:lstStyle/>
        <a:p>
          <a:r>
            <a:rPr lang="en-IE"/>
            <a:t>Industrial Research</a:t>
          </a:r>
        </a:p>
      </dgm:t>
    </dgm:pt>
    <dgm:pt modelId="{AFD2344E-AF85-4AF8-B2DC-2DB265D44E1D}" type="parTrans" cxnId="{459EE309-1B0A-4497-966C-34C42307A620}">
      <dgm:prSet/>
      <dgm:spPr/>
      <dgm:t>
        <a:bodyPr/>
        <a:lstStyle/>
        <a:p>
          <a:endParaRPr lang="en-IE"/>
        </a:p>
      </dgm:t>
    </dgm:pt>
    <dgm:pt modelId="{FB9DE4FB-E31A-4BAB-A8DE-049A59429732}" type="sibTrans" cxnId="{459EE309-1B0A-4497-966C-34C42307A620}">
      <dgm:prSet/>
      <dgm:spPr/>
      <dgm:t>
        <a:bodyPr/>
        <a:lstStyle/>
        <a:p>
          <a:endParaRPr lang="en-IE"/>
        </a:p>
      </dgm:t>
    </dgm:pt>
    <dgm:pt modelId="{6615F6CF-7D2C-4FA4-B02E-268E4A34C971}">
      <dgm:prSet phldrT="[Text]"/>
      <dgm:spPr>
        <a:solidFill>
          <a:srgbClr val="7169B2"/>
        </a:solidFill>
      </dgm:spPr>
      <dgm:t>
        <a:bodyPr/>
        <a:lstStyle/>
        <a:p>
          <a:r>
            <a:rPr lang="en-IE"/>
            <a:t>Experimental Development</a:t>
          </a:r>
        </a:p>
      </dgm:t>
    </dgm:pt>
    <dgm:pt modelId="{C0375270-8528-4E6F-B1C6-15A9D14A5A0F}" type="parTrans" cxnId="{B83ECE63-C324-44A7-8EAD-274873E99DBC}">
      <dgm:prSet/>
      <dgm:spPr/>
      <dgm:t>
        <a:bodyPr/>
        <a:lstStyle/>
        <a:p>
          <a:endParaRPr lang="en-IE"/>
        </a:p>
      </dgm:t>
    </dgm:pt>
    <dgm:pt modelId="{54824AEF-2828-47F2-83BA-99C56A92CE9C}" type="sibTrans" cxnId="{B83ECE63-C324-44A7-8EAD-274873E99DBC}">
      <dgm:prSet/>
      <dgm:spPr/>
      <dgm:t>
        <a:bodyPr/>
        <a:lstStyle/>
        <a:p>
          <a:endParaRPr lang="en-IE"/>
        </a:p>
      </dgm:t>
    </dgm:pt>
    <dgm:pt modelId="{EC6BEC04-EB0F-4E3E-A201-5AF6870E1589}" type="pres">
      <dgm:prSet presAssocID="{FA3AA21C-01EB-471D-AF30-1CA4561600AA}" presName="Name0" presStyleCnt="0">
        <dgm:presLayoutVars>
          <dgm:dir/>
          <dgm:animLvl val="lvl"/>
          <dgm:resizeHandles val="exact"/>
        </dgm:presLayoutVars>
      </dgm:prSet>
      <dgm:spPr/>
    </dgm:pt>
    <dgm:pt modelId="{5F65DD71-2423-454D-A1A6-E41E3D54DD73}" type="pres">
      <dgm:prSet presAssocID="{7B34BA4D-3682-4B39-8AC7-5A01393A028C}" presName="parTxOnly" presStyleLbl="node1" presStyleIdx="0" presStyleCnt="3">
        <dgm:presLayoutVars>
          <dgm:chMax val="0"/>
          <dgm:chPref val="0"/>
          <dgm:bulletEnabled val="1"/>
        </dgm:presLayoutVars>
      </dgm:prSet>
      <dgm:spPr/>
    </dgm:pt>
    <dgm:pt modelId="{34407A0B-AE0B-4B1A-AB25-C9A68C0FEBCD}" type="pres">
      <dgm:prSet presAssocID="{078CEDA3-8C88-4B35-B887-610F8F90418F}" presName="parTxOnlySpace" presStyleCnt="0"/>
      <dgm:spPr/>
    </dgm:pt>
    <dgm:pt modelId="{4CBA0226-2A9F-482D-BF28-44919CE20F59}" type="pres">
      <dgm:prSet presAssocID="{C5EB4877-8543-4F5B-943B-BBC03B94872B}" presName="parTxOnly" presStyleLbl="node1" presStyleIdx="1" presStyleCnt="3">
        <dgm:presLayoutVars>
          <dgm:chMax val="0"/>
          <dgm:chPref val="0"/>
          <dgm:bulletEnabled val="1"/>
        </dgm:presLayoutVars>
      </dgm:prSet>
      <dgm:spPr/>
    </dgm:pt>
    <dgm:pt modelId="{F9C487E3-C520-47ED-9D9F-595A9F2A2073}" type="pres">
      <dgm:prSet presAssocID="{FB9DE4FB-E31A-4BAB-A8DE-049A59429732}" presName="parTxOnlySpace" presStyleCnt="0"/>
      <dgm:spPr/>
    </dgm:pt>
    <dgm:pt modelId="{FCBEEAC0-7D77-4433-AA0E-4F5A8C091607}" type="pres">
      <dgm:prSet presAssocID="{6615F6CF-7D2C-4FA4-B02E-268E4A34C971}" presName="parTxOnly" presStyleLbl="node1" presStyleIdx="2" presStyleCnt="3">
        <dgm:presLayoutVars>
          <dgm:chMax val="0"/>
          <dgm:chPref val="0"/>
          <dgm:bulletEnabled val="1"/>
        </dgm:presLayoutVars>
      </dgm:prSet>
      <dgm:spPr/>
    </dgm:pt>
  </dgm:ptLst>
  <dgm:cxnLst>
    <dgm:cxn modelId="{459EE309-1B0A-4497-966C-34C42307A620}" srcId="{FA3AA21C-01EB-471D-AF30-1CA4561600AA}" destId="{C5EB4877-8543-4F5B-943B-BBC03B94872B}" srcOrd="1" destOrd="0" parTransId="{AFD2344E-AF85-4AF8-B2DC-2DB265D44E1D}" sibTransId="{FB9DE4FB-E31A-4BAB-A8DE-049A59429732}"/>
    <dgm:cxn modelId="{5F029117-685D-416D-8305-00FAAB23CD71}" srcId="{FA3AA21C-01EB-471D-AF30-1CA4561600AA}" destId="{7B34BA4D-3682-4B39-8AC7-5A01393A028C}" srcOrd="0" destOrd="0" parTransId="{373BB889-BA49-4932-9086-08F29B30E705}" sibTransId="{078CEDA3-8C88-4B35-B887-610F8F90418F}"/>
    <dgm:cxn modelId="{B83ECE63-C324-44A7-8EAD-274873E99DBC}" srcId="{FA3AA21C-01EB-471D-AF30-1CA4561600AA}" destId="{6615F6CF-7D2C-4FA4-B02E-268E4A34C971}" srcOrd="2" destOrd="0" parTransId="{C0375270-8528-4E6F-B1C6-15A9D14A5A0F}" sibTransId="{54824AEF-2828-47F2-83BA-99C56A92CE9C}"/>
    <dgm:cxn modelId="{22F3FD57-25DC-4C56-B44E-22C53B963F28}" type="presOf" srcId="{FA3AA21C-01EB-471D-AF30-1CA4561600AA}" destId="{EC6BEC04-EB0F-4E3E-A201-5AF6870E1589}" srcOrd="0" destOrd="0" presId="urn:microsoft.com/office/officeart/2005/8/layout/chevron1"/>
    <dgm:cxn modelId="{91FF4D87-F111-4981-964F-2FEADCFD08D0}" type="presOf" srcId="{7B34BA4D-3682-4B39-8AC7-5A01393A028C}" destId="{5F65DD71-2423-454D-A1A6-E41E3D54DD73}" srcOrd="0" destOrd="0" presId="urn:microsoft.com/office/officeart/2005/8/layout/chevron1"/>
    <dgm:cxn modelId="{3321A0A9-1D7E-4BB8-BD64-36B1069B3F9A}" type="presOf" srcId="{C5EB4877-8543-4F5B-943B-BBC03B94872B}" destId="{4CBA0226-2A9F-482D-BF28-44919CE20F59}" srcOrd="0" destOrd="0" presId="urn:microsoft.com/office/officeart/2005/8/layout/chevron1"/>
    <dgm:cxn modelId="{4448C6FC-366B-4EAC-A3BA-568CDCB5F011}" type="presOf" srcId="{6615F6CF-7D2C-4FA4-B02E-268E4A34C971}" destId="{FCBEEAC0-7D77-4433-AA0E-4F5A8C091607}" srcOrd="0" destOrd="0" presId="urn:microsoft.com/office/officeart/2005/8/layout/chevron1"/>
    <dgm:cxn modelId="{81FC0D08-ECE8-4A3E-9864-E2BB7368F6AF}" type="presParOf" srcId="{EC6BEC04-EB0F-4E3E-A201-5AF6870E1589}" destId="{5F65DD71-2423-454D-A1A6-E41E3D54DD73}" srcOrd="0" destOrd="0" presId="urn:microsoft.com/office/officeart/2005/8/layout/chevron1"/>
    <dgm:cxn modelId="{58FC971A-C174-461B-B6F6-78A4C2FD9F09}" type="presParOf" srcId="{EC6BEC04-EB0F-4E3E-A201-5AF6870E1589}" destId="{34407A0B-AE0B-4B1A-AB25-C9A68C0FEBCD}" srcOrd="1" destOrd="0" presId="urn:microsoft.com/office/officeart/2005/8/layout/chevron1"/>
    <dgm:cxn modelId="{9C60A555-732F-40BE-B04E-0B12DE5FE75E}" type="presParOf" srcId="{EC6BEC04-EB0F-4E3E-A201-5AF6870E1589}" destId="{4CBA0226-2A9F-482D-BF28-44919CE20F59}" srcOrd="2" destOrd="0" presId="urn:microsoft.com/office/officeart/2005/8/layout/chevron1"/>
    <dgm:cxn modelId="{61F48AFA-F87D-4C13-AB64-B3F09DD6036C}" type="presParOf" srcId="{EC6BEC04-EB0F-4E3E-A201-5AF6870E1589}" destId="{F9C487E3-C520-47ED-9D9F-595A9F2A2073}" srcOrd="3" destOrd="0" presId="urn:microsoft.com/office/officeart/2005/8/layout/chevron1"/>
    <dgm:cxn modelId="{6871CCF9-2E37-471F-BE99-9A9B028665A9}" type="presParOf" srcId="{EC6BEC04-EB0F-4E3E-A201-5AF6870E1589}" destId="{FCBEEAC0-7D77-4433-AA0E-4F5A8C09160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4A8A330-D83B-4A8A-933A-E31BF289148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E"/>
        </a:p>
      </dgm:t>
    </dgm:pt>
    <dgm:pt modelId="{1FF3EA88-DFEB-4B47-ACFD-6FE940AEC0F7}">
      <dgm:prSet phldrT="[Text]"/>
      <dgm:spPr>
        <a:solidFill>
          <a:schemeClr val="tx2">
            <a:lumMod val="25000"/>
            <a:lumOff val="75000"/>
          </a:schemeClr>
        </a:solidFill>
        <a:ln>
          <a:solidFill>
            <a:schemeClr val="tx2">
              <a:lumMod val="25000"/>
              <a:lumOff val="75000"/>
            </a:schemeClr>
          </a:solidFill>
        </a:ln>
      </dgm:spPr>
      <dgm:t>
        <a:bodyPr/>
        <a:lstStyle/>
        <a:p>
          <a:r>
            <a:rPr lang="en-IE">
              <a:solidFill>
                <a:schemeClr val="tx2"/>
              </a:solidFill>
            </a:rPr>
            <a:t>Research Ireland  supported costs (max. €100K)</a:t>
          </a:r>
        </a:p>
      </dgm:t>
    </dgm:pt>
    <dgm:pt modelId="{B24BFDB1-57E7-46B2-A5D0-509D32F50234}" type="parTrans" cxnId="{0674F151-E53D-47DA-BE35-B0A289237494}">
      <dgm:prSet/>
      <dgm:spPr/>
      <dgm:t>
        <a:bodyPr/>
        <a:lstStyle/>
        <a:p>
          <a:endParaRPr lang="en-IE"/>
        </a:p>
      </dgm:t>
    </dgm:pt>
    <dgm:pt modelId="{6D8C98A5-D542-453C-9C7F-6AFF24AB0AA0}" type="sibTrans" cxnId="{0674F151-E53D-47DA-BE35-B0A289237494}">
      <dgm:prSet/>
      <dgm:spPr/>
      <dgm:t>
        <a:bodyPr/>
        <a:lstStyle/>
        <a:p>
          <a:endParaRPr lang="en-IE"/>
        </a:p>
      </dgm:t>
    </dgm:pt>
    <dgm:pt modelId="{39222CA9-5A01-4E1B-99E1-1D14C42A0DCF}">
      <dgm:prSet phldrT="[Text]"/>
      <dgm:spPr>
        <a:solidFill>
          <a:schemeClr val="tx1">
            <a:lumMod val="75000"/>
            <a:lumOff val="25000"/>
          </a:schemeClr>
        </a:solidFill>
      </dgm:spPr>
      <dgm:t>
        <a:bodyPr/>
        <a:lstStyle/>
        <a:p>
          <a:r>
            <a:rPr lang="en-IE"/>
            <a:t>Fellow’s Salary*/Teaching Buy-out</a:t>
          </a:r>
        </a:p>
      </dgm:t>
    </dgm:pt>
    <dgm:pt modelId="{49372F4C-591E-4AE9-8BDC-608C327A48A0}" type="parTrans" cxnId="{4D899C8C-7C93-45A2-8B2A-782B67CF3284}">
      <dgm:prSet/>
      <dgm:spPr/>
      <dgm:t>
        <a:bodyPr/>
        <a:lstStyle/>
        <a:p>
          <a:endParaRPr lang="en-IE"/>
        </a:p>
      </dgm:t>
    </dgm:pt>
    <dgm:pt modelId="{9B1E0B7C-5B61-40C0-8A55-49578C9A70BE}" type="sibTrans" cxnId="{4D899C8C-7C93-45A2-8B2A-782B67CF3284}">
      <dgm:prSet/>
      <dgm:spPr/>
      <dgm:t>
        <a:bodyPr/>
        <a:lstStyle/>
        <a:p>
          <a:endParaRPr lang="en-IE"/>
        </a:p>
      </dgm:t>
    </dgm:pt>
    <dgm:pt modelId="{8E98F02A-867F-40F9-948C-24D70DE30A27}">
      <dgm:prSet phldrT="[Text]"/>
      <dgm:spPr>
        <a:solidFill>
          <a:schemeClr val="tx2">
            <a:lumMod val="75000"/>
            <a:lumOff val="25000"/>
          </a:schemeClr>
        </a:solidFill>
      </dgm:spPr>
      <dgm:t>
        <a:bodyPr/>
        <a:lstStyle/>
        <a:p>
          <a:r>
            <a:rPr lang="en-IE"/>
            <a:t>Mobility/Travel max €10,000</a:t>
          </a:r>
        </a:p>
      </dgm:t>
    </dgm:pt>
    <dgm:pt modelId="{8526BE66-67E6-4678-9282-3F8D0AC6BB8B}" type="parTrans" cxnId="{4F882863-6ED3-4F8A-96E4-DA2DF6FF7162}">
      <dgm:prSet/>
      <dgm:spPr/>
      <dgm:t>
        <a:bodyPr/>
        <a:lstStyle/>
        <a:p>
          <a:endParaRPr lang="en-IE"/>
        </a:p>
      </dgm:t>
    </dgm:pt>
    <dgm:pt modelId="{D14A6851-1FE4-49BA-B7B7-1826FFDB41E3}" type="sibTrans" cxnId="{4F882863-6ED3-4F8A-96E4-DA2DF6FF7162}">
      <dgm:prSet/>
      <dgm:spPr/>
      <dgm:t>
        <a:bodyPr/>
        <a:lstStyle/>
        <a:p>
          <a:endParaRPr lang="en-IE"/>
        </a:p>
      </dgm:t>
    </dgm:pt>
    <dgm:pt modelId="{95E3851C-700B-4FE2-A084-4EA164F1C552}">
      <dgm:prSet phldrT="[Text]"/>
      <dgm:spPr>
        <a:solidFill>
          <a:schemeClr val="tx1">
            <a:lumMod val="25000"/>
            <a:lumOff val="75000"/>
          </a:schemeClr>
        </a:solidFill>
      </dgm:spPr>
      <dgm:t>
        <a:bodyPr/>
        <a:lstStyle/>
        <a:p>
          <a:r>
            <a:rPr lang="en-IE">
              <a:solidFill>
                <a:schemeClr val="tx2"/>
              </a:solidFill>
            </a:rPr>
            <a:t>Partner supported costs</a:t>
          </a:r>
        </a:p>
      </dgm:t>
    </dgm:pt>
    <dgm:pt modelId="{E9482911-0157-4505-A831-09048898844F}" type="parTrans" cxnId="{DAAB8A20-425E-41E6-8CB7-E9506AA41A86}">
      <dgm:prSet/>
      <dgm:spPr/>
      <dgm:t>
        <a:bodyPr/>
        <a:lstStyle/>
        <a:p>
          <a:endParaRPr lang="en-IE"/>
        </a:p>
      </dgm:t>
    </dgm:pt>
    <dgm:pt modelId="{E5B6F189-61CF-4520-8F1F-517481C64FDF}" type="sibTrans" cxnId="{DAAB8A20-425E-41E6-8CB7-E9506AA41A86}">
      <dgm:prSet/>
      <dgm:spPr/>
      <dgm:t>
        <a:bodyPr/>
        <a:lstStyle/>
        <a:p>
          <a:endParaRPr lang="en-IE"/>
        </a:p>
      </dgm:t>
    </dgm:pt>
    <dgm:pt modelId="{978701EF-1851-4A75-B9A2-ABBCA5FB445D}">
      <dgm:prSet phldrT="[Text]"/>
      <dgm:spPr>
        <a:solidFill>
          <a:schemeClr val="tx2">
            <a:lumMod val="75000"/>
            <a:lumOff val="25000"/>
          </a:schemeClr>
        </a:solidFill>
      </dgm:spPr>
      <dgm:t>
        <a:bodyPr/>
        <a:lstStyle/>
        <a:p>
          <a:r>
            <a:rPr lang="en-IE"/>
            <a:t>Staff time</a:t>
          </a:r>
        </a:p>
      </dgm:t>
    </dgm:pt>
    <dgm:pt modelId="{946A3D71-2E2F-4811-A144-7281D78AC473}" type="parTrans" cxnId="{4B2F1C8B-0596-4DBA-9D55-D4CF06953BF1}">
      <dgm:prSet/>
      <dgm:spPr/>
      <dgm:t>
        <a:bodyPr/>
        <a:lstStyle/>
        <a:p>
          <a:endParaRPr lang="en-IE"/>
        </a:p>
      </dgm:t>
    </dgm:pt>
    <dgm:pt modelId="{4A5F35E3-7CCE-4836-B67B-F69708CFBAB0}" type="sibTrans" cxnId="{4B2F1C8B-0596-4DBA-9D55-D4CF06953BF1}">
      <dgm:prSet/>
      <dgm:spPr/>
      <dgm:t>
        <a:bodyPr/>
        <a:lstStyle/>
        <a:p>
          <a:endParaRPr lang="en-IE"/>
        </a:p>
      </dgm:t>
    </dgm:pt>
    <dgm:pt modelId="{7DFFF005-02AC-4ED1-AB6D-BE46C70E0CA8}">
      <dgm:prSet phldrT="[Text]"/>
      <dgm:spPr>
        <a:solidFill>
          <a:schemeClr val="tx2">
            <a:lumMod val="75000"/>
            <a:lumOff val="25000"/>
          </a:schemeClr>
        </a:solidFill>
      </dgm:spPr>
      <dgm:t>
        <a:bodyPr/>
        <a:lstStyle/>
        <a:p>
          <a:r>
            <a:rPr lang="en-IE"/>
            <a:t>Equipment</a:t>
          </a:r>
        </a:p>
      </dgm:t>
    </dgm:pt>
    <dgm:pt modelId="{7882106A-3C54-4D3B-8055-084214A9625F}" type="parTrans" cxnId="{C16CF8F8-3A11-40FB-AB60-698176C9E7CD}">
      <dgm:prSet/>
      <dgm:spPr/>
      <dgm:t>
        <a:bodyPr/>
        <a:lstStyle/>
        <a:p>
          <a:endParaRPr lang="en-IE"/>
        </a:p>
      </dgm:t>
    </dgm:pt>
    <dgm:pt modelId="{B335F310-8EF5-4C63-BC59-6B8DB176E9C8}" type="sibTrans" cxnId="{C16CF8F8-3A11-40FB-AB60-698176C9E7CD}">
      <dgm:prSet/>
      <dgm:spPr/>
      <dgm:t>
        <a:bodyPr/>
        <a:lstStyle/>
        <a:p>
          <a:endParaRPr lang="en-IE"/>
        </a:p>
      </dgm:t>
    </dgm:pt>
    <dgm:pt modelId="{BD1C252F-5DE7-4CC8-9438-ADBBF4BA3575}">
      <dgm:prSet/>
      <dgm:spPr>
        <a:solidFill>
          <a:schemeClr val="tx2">
            <a:lumMod val="75000"/>
            <a:lumOff val="25000"/>
          </a:schemeClr>
        </a:solidFill>
      </dgm:spPr>
      <dgm:t>
        <a:bodyPr/>
        <a:lstStyle/>
        <a:p>
          <a:r>
            <a:rPr lang="en-IE"/>
            <a:t>Open Access publishing Costs</a:t>
          </a:r>
        </a:p>
      </dgm:t>
    </dgm:pt>
    <dgm:pt modelId="{9D3BAAC4-3FC6-4E52-AFDB-30826A820F9E}" type="parTrans" cxnId="{0218E8AA-7A45-4081-8E31-2FE1814282A7}">
      <dgm:prSet/>
      <dgm:spPr/>
      <dgm:t>
        <a:bodyPr/>
        <a:lstStyle/>
        <a:p>
          <a:endParaRPr lang="en-IE"/>
        </a:p>
      </dgm:t>
    </dgm:pt>
    <dgm:pt modelId="{4E4C452B-879D-457F-8B2B-33C33DD4BF01}" type="sibTrans" cxnId="{0218E8AA-7A45-4081-8E31-2FE1814282A7}">
      <dgm:prSet/>
      <dgm:spPr/>
      <dgm:t>
        <a:bodyPr/>
        <a:lstStyle/>
        <a:p>
          <a:endParaRPr lang="en-IE"/>
        </a:p>
      </dgm:t>
    </dgm:pt>
    <dgm:pt modelId="{A333D649-9E6F-4DBC-9E06-1BEA1A21AFFB}">
      <dgm:prSet/>
      <dgm:spPr>
        <a:solidFill>
          <a:schemeClr val="tx2">
            <a:lumMod val="75000"/>
            <a:lumOff val="25000"/>
          </a:schemeClr>
        </a:solidFill>
      </dgm:spPr>
      <dgm:t>
        <a:bodyPr/>
        <a:lstStyle/>
        <a:p>
          <a:r>
            <a:rPr lang="en-IE"/>
            <a:t>Operating Expenses</a:t>
          </a:r>
        </a:p>
      </dgm:t>
    </dgm:pt>
    <dgm:pt modelId="{C05BDD77-F186-4F3B-9F36-15F04B7FBE84}" type="parTrans" cxnId="{50809F5E-AE86-43DD-9D95-5B126588FE1D}">
      <dgm:prSet/>
      <dgm:spPr/>
      <dgm:t>
        <a:bodyPr/>
        <a:lstStyle/>
        <a:p>
          <a:endParaRPr lang="en-IE"/>
        </a:p>
      </dgm:t>
    </dgm:pt>
    <dgm:pt modelId="{F28B38E9-C980-435D-AB20-1E856277AA23}" type="sibTrans" cxnId="{50809F5E-AE86-43DD-9D95-5B126588FE1D}">
      <dgm:prSet/>
      <dgm:spPr/>
      <dgm:t>
        <a:bodyPr/>
        <a:lstStyle/>
        <a:p>
          <a:endParaRPr lang="en-IE"/>
        </a:p>
      </dgm:t>
    </dgm:pt>
    <dgm:pt modelId="{6D6461B2-D55A-4C69-B501-9F901053330E}">
      <dgm:prSet/>
      <dgm:spPr>
        <a:solidFill>
          <a:schemeClr val="tx2">
            <a:lumMod val="75000"/>
            <a:lumOff val="25000"/>
          </a:schemeClr>
        </a:solidFill>
      </dgm:spPr>
      <dgm:t>
        <a:bodyPr/>
        <a:lstStyle/>
        <a:p>
          <a:r>
            <a:rPr lang="en-IE"/>
            <a:t>Contractual Research</a:t>
          </a:r>
        </a:p>
      </dgm:t>
    </dgm:pt>
    <dgm:pt modelId="{6C5E666C-1E7D-433E-B2D8-BD386B162BEA}" type="parTrans" cxnId="{B8C2B0FC-38B9-4DF0-B58D-6E3C02012D2C}">
      <dgm:prSet/>
      <dgm:spPr/>
      <dgm:t>
        <a:bodyPr/>
        <a:lstStyle/>
        <a:p>
          <a:endParaRPr lang="en-IE"/>
        </a:p>
      </dgm:t>
    </dgm:pt>
    <dgm:pt modelId="{9044CAD7-E7EB-4D33-A1B9-2CC49EC49E5B}" type="sibTrans" cxnId="{B8C2B0FC-38B9-4DF0-B58D-6E3C02012D2C}">
      <dgm:prSet/>
      <dgm:spPr/>
      <dgm:t>
        <a:bodyPr/>
        <a:lstStyle/>
        <a:p>
          <a:endParaRPr lang="en-IE"/>
        </a:p>
      </dgm:t>
    </dgm:pt>
    <dgm:pt modelId="{52F73317-0252-45EF-9BC8-A5A89F551C35}" type="pres">
      <dgm:prSet presAssocID="{34A8A330-D83B-4A8A-933A-E31BF2891487}" presName="theList" presStyleCnt="0">
        <dgm:presLayoutVars>
          <dgm:dir/>
          <dgm:animLvl val="lvl"/>
          <dgm:resizeHandles val="exact"/>
        </dgm:presLayoutVars>
      </dgm:prSet>
      <dgm:spPr/>
    </dgm:pt>
    <dgm:pt modelId="{63E51DA2-76F4-4F75-97FB-C22ED9DED92F}" type="pres">
      <dgm:prSet presAssocID="{1FF3EA88-DFEB-4B47-ACFD-6FE940AEC0F7}" presName="compNode" presStyleCnt="0"/>
      <dgm:spPr/>
    </dgm:pt>
    <dgm:pt modelId="{6E974DA9-DB21-4545-81EC-00E6E8F9CAF8}" type="pres">
      <dgm:prSet presAssocID="{1FF3EA88-DFEB-4B47-ACFD-6FE940AEC0F7}" presName="aNode" presStyleLbl="bgShp" presStyleIdx="0" presStyleCnt="2" custLinFactNeighborX="2723" custLinFactNeighborY="251"/>
      <dgm:spPr/>
    </dgm:pt>
    <dgm:pt modelId="{AA43C5CF-45D3-49A4-811B-1A6A570AFFCE}" type="pres">
      <dgm:prSet presAssocID="{1FF3EA88-DFEB-4B47-ACFD-6FE940AEC0F7}" presName="textNode" presStyleLbl="bgShp" presStyleIdx="0" presStyleCnt="2"/>
      <dgm:spPr/>
    </dgm:pt>
    <dgm:pt modelId="{9DFA1603-EDBA-4BE9-9960-99C8056185EB}" type="pres">
      <dgm:prSet presAssocID="{1FF3EA88-DFEB-4B47-ACFD-6FE940AEC0F7}" presName="compChildNode" presStyleCnt="0"/>
      <dgm:spPr/>
    </dgm:pt>
    <dgm:pt modelId="{7E6601F5-FA19-4CF3-807C-54379A0CE83A}" type="pres">
      <dgm:prSet presAssocID="{1FF3EA88-DFEB-4B47-ACFD-6FE940AEC0F7}" presName="theInnerList" presStyleCnt="0"/>
      <dgm:spPr/>
    </dgm:pt>
    <dgm:pt modelId="{BD2250C5-94B1-4ECF-A9EC-7D9D5ADAD4CE}" type="pres">
      <dgm:prSet presAssocID="{39222CA9-5A01-4E1B-99E1-1D14C42A0DCF}" presName="childNode" presStyleLbl="node1" presStyleIdx="0" presStyleCnt="7">
        <dgm:presLayoutVars>
          <dgm:bulletEnabled val="1"/>
        </dgm:presLayoutVars>
      </dgm:prSet>
      <dgm:spPr/>
    </dgm:pt>
    <dgm:pt modelId="{B9AD34B2-2862-477F-8451-441BDA0BD2DE}" type="pres">
      <dgm:prSet presAssocID="{39222CA9-5A01-4E1B-99E1-1D14C42A0DCF}" presName="aSpace2" presStyleCnt="0"/>
      <dgm:spPr/>
    </dgm:pt>
    <dgm:pt modelId="{DC3611E2-80CB-43B6-8877-A31E44523883}" type="pres">
      <dgm:prSet presAssocID="{8E98F02A-867F-40F9-948C-24D70DE30A27}" presName="childNode" presStyleLbl="node1" presStyleIdx="1" presStyleCnt="7">
        <dgm:presLayoutVars>
          <dgm:bulletEnabled val="1"/>
        </dgm:presLayoutVars>
      </dgm:prSet>
      <dgm:spPr/>
    </dgm:pt>
    <dgm:pt modelId="{07707B03-8480-4F2E-A8C2-39D6F7C4ED67}" type="pres">
      <dgm:prSet presAssocID="{8E98F02A-867F-40F9-948C-24D70DE30A27}" presName="aSpace2" presStyleCnt="0"/>
      <dgm:spPr/>
    </dgm:pt>
    <dgm:pt modelId="{91880B5A-FAC8-41DC-8DE1-A36ED81B63B0}" type="pres">
      <dgm:prSet presAssocID="{BD1C252F-5DE7-4CC8-9438-ADBBF4BA3575}" presName="childNode" presStyleLbl="node1" presStyleIdx="2" presStyleCnt="7">
        <dgm:presLayoutVars>
          <dgm:bulletEnabled val="1"/>
        </dgm:presLayoutVars>
      </dgm:prSet>
      <dgm:spPr/>
    </dgm:pt>
    <dgm:pt modelId="{703A3EA2-9182-459F-8E60-A98E6DE7D1A4}" type="pres">
      <dgm:prSet presAssocID="{1FF3EA88-DFEB-4B47-ACFD-6FE940AEC0F7}" presName="aSpace" presStyleCnt="0"/>
      <dgm:spPr/>
    </dgm:pt>
    <dgm:pt modelId="{A503E78A-599E-4136-BD14-43ADF4D49E3F}" type="pres">
      <dgm:prSet presAssocID="{95E3851C-700B-4FE2-A084-4EA164F1C552}" presName="compNode" presStyleCnt="0"/>
      <dgm:spPr/>
    </dgm:pt>
    <dgm:pt modelId="{CB15D8FF-B04A-458B-BFC2-9E87DA08ECFE}" type="pres">
      <dgm:prSet presAssocID="{95E3851C-700B-4FE2-A084-4EA164F1C552}" presName="aNode" presStyleLbl="bgShp" presStyleIdx="1" presStyleCnt="2" custLinFactNeighborY="251"/>
      <dgm:spPr/>
    </dgm:pt>
    <dgm:pt modelId="{1C85645A-FB5E-4DF3-BCC7-8BC3C23AF5A3}" type="pres">
      <dgm:prSet presAssocID="{95E3851C-700B-4FE2-A084-4EA164F1C552}" presName="textNode" presStyleLbl="bgShp" presStyleIdx="1" presStyleCnt="2"/>
      <dgm:spPr/>
    </dgm:pt>
    <dgm:pt modelId="{01617161-1B00-446D-BA73-FEF04F865ACE}" type="pres">
      <dgm:prSet presAssocID="{95E3851C-700B-4FE2-A084-4EA164F1C552}" presName="compChildNode" presStyleCnt="0"/>
      <dgm:spPr/>
    </dgm:pt>
    <dgm:pt modelId="{D926B1F4-5E5C-475C-96E7-3B7FE8EE71FB}" type="pres">
      <dgm:prSet presAssocID="{95E3851C-700B-4FE2-A084-4EA164F1C552}" presName="theInnerList" presStyleCnt="0"/>
      <dgm:spPr/>
    </dgm:pt>
    <dgm:pt modelId="{073F7104-D0D4-482E-9F3E-C0250D1AFEF1}" type="pres">
      <dgm:prSet presAssocID="{978701EF-1851-4A75-B9A2-ABBCA5FB445D}" presName="childNode" presStyleLbl="node1" presStyleIdx="3" presStyleCnt="7">
        <dgm:presLayoutVars>
          <dgm:bulletEnabled val="1"/>
        </dgm:presLayoutVars>
      </dgm:prSet>
      <dgm:spPr/>
    </dgm:pt>
    <dgm:pt modelId="{24B37B2E-1FF6-4381-B206-E48CB37F0C9A}" type="pres">
      <dgm:prSet presAssocID="{978701EF-1851-4A75-B9A2-ABBCA5FB445D}" presName="aSpace2" presStyleCnt="0"/>
      <dgm:spPr/>
    </dgm:pt>
    <dgm:pt modelId="{F0B392C0-00AF-4251-A33E-597B61C1000D}" type="pres">
      <dgm:prSet presAssocID="{7DFFF005-02AC-4ED1-AB6D-BE46C70E0CA8}" presName="childNode" presStyleLbl="node1" presStyleIdx="4" presStyleCnt="7">
        <dgm:presLayoutVars>
          <dgm:bulletEnabled val="1"/>
        </dgm:presLayoutVars>
      </dgm:prSet>
      <dgm:spPr/>
    </dgm:pt>
    <dgm:pt modelId="{DF662A8C-FFA3-4033-A314-2CC95AB7A4EF}" type="pres">
      <dgm:prSet presAssocID="{7DFFF005-02AC-4ED1-AB6D-BE46C70E0CA8}" presName="aSpace2" presStyleCnt="0"/>
      <dgm:spPr/>
    </dgm:pt>
    <dgm:pt modelId="{5EF8370C-4259-4F5E-B166-1FA4364C6892}" type="pres">
      <dgm:prSet presAssocID="{A333D649-9E6F-4DBC-9E06-1BEA1A21AFFB}" presName="childNode" presStyleLbl="node1" presStyleIdx="5" presStyleCnt="7">
        <dgm:presLayoutVars>
          <dgm:bulletEnabled val="1"/>
        </dgm:presLayoutVars>
      </dgm:prSet>
      <dgm:spPr/>
    </dgm:pt>
    <dgm:pt modelId="{C72F8721-8626-44F5-AF14-543D86A7CED2}" type="pres">
      <dgm:prSet presAssocID="{A333D649-9E6F-4DBC-9E06-1BEA1A21AFFB}" presName="aSpace2" presStyleCnt="0"/>
      <dgm:spPr/>
    </dgm:pt>
    <dgm:pt modelId="{93BC3E4E-1319-4372-9789-679197F35657}" type="pres">
      <dgm:prSet presAssocID="{6D6461B2-D55A-4C69-B501-9F901053330E}" presName="childNode" presStyleLbl="node1" presStyleIdx="6" presStyleCnt="7">
        <dgm:presLayoutVars>
          <dgm:bulletEnabled val="1"/>
        </dgm:presLayoutVars>
      </dgm:prSet>
      <dgm:spPr/>
    </dgm:pt>
  </dgm:ptLst>
  <dgm:cxnLst>
    <dgm:cxn modelId="{2D9D1B01-2731-4041-9D7A-FBA155246704}" type="presOf" srcId="{1FF3EA88-DFEB-4B47-ACFD-6FE940AEC0F7}" destId="{AA43C5CF-45D3-49A4-811B-1A6A570AFFCE}" srcOrd="1" destOrd="0" presId="urn:microsoft.com/office/officeart/2005/8/layout/lProcess2"/>
    <dgm:cxn modelId="{9908D00F-8C7A-4246-AA5B-1A6FBF407B83}" type="presOf" srcId="{A333D649-9E6F-4DBC-9E06-1BEA1A21AFFB}" destId="{5EF8370C-4259-4F5E-B166-1FA4364C6892}" srcOrd="0" destOrd="0" presId="urn:microsoft.com/office/officeart/2005/8/layout/lProcess2"/>
    <dgm:cxn modelId="{723B431E-AECD-4B34-AFBC-293227732E3E}" type="presOf" srcId="{34A8A330-D83B-4A8A-933A-E31BF2891487}" destId="{52F73317-0252-45EF-9BC8-A5A89F551C35}" srcOrd="0" destOrd="0" presId="urn:microsoft.com/office/officeart/2005/8/layout/lProcess2"/>
    <dgm:cxn modelId="{DAAB8A20-425E-41E6-8CB7-E9506AA41A86}" srcId="{34A8A330-D83B-4A8A-933A-E31BF2891487}" destId="{95E3851C-700B-4FE2-A084-4EA164F1C552}" srcOrd="1" destOrd="0" parTransId="{E9482911-0157-4505-A831-09048898844F}" sibTransId="{E5B6F189-61CF-4520-8F1F-517481C64FDF}"/>
    <dgm:cxn modelId="{0C090930-92D8-49EE-98F4-CA0591141548}" type="presOf" srcId="{39222CA9-5A01-4E1B-99E1-1D14C42A0DCF}" destId="{BD2250C5-94B1-4ECF-A9EC-7D9D5ADAD4CE}" srcOrd="0" destOrd="0" presId="urn:microsoft.com/office/officeart/2005/8/layout/lProcess2"/>
    <dgm:cxn modelId="{50809F5E-AE86-43DD-9D95-5B126588FE1D}" srcId="{95E3851C-700B-4FE2-A084-4EA164F1C552}" destId="{A333D649-9E6F-4DBC-9E06-1BEA1A21AFFB}" srcOrd="2" destOrd="0" parTransId="{C05BDD77-F186-4F3B-9F36-15F04B7FBE84}" sibTransId="{F28B38E9-C980-435D-AB20-1E856277AA23}"/>
    <dgm:cxn modelId="{4F882863-6ED3-4F8A-96E4-DA2DF6FF7162}" srcId="{1FF3EA88-DFEB-4B47-ACFD-6FE940AEC0F7}" destId="{8E98F02A-867F-40F9-948C-24D70DE30A27}" srcOrd="1" destOrd="0" parTransId="{8526BE66-67E6-4678-9282-3F8D0AC6BB8B}" sibTransId="{D14A6851-1FE4-49BA-B7B7-1826FFDB41E3}"/>
    <dgm:cxn modelId="{05E65544-B917-4CA7-8DD2-F0E9D7D20C6C}" type="presOf" srcId="{8E98F02A-867F-40F9-948C-24D70DE30A27}" destId="{DC3611E2-80CB-43B6-8877-A31E44523883}" srcOrd="0" destOrd="0" presId="urn:microsoft.com/office/officeart/2005/8/layout/lProcess2"/>
    <dgm:cxn modelId="{0674F151-E53D-47DA-BE35-B0A289237494}" srcId="{34A8A330-D83B-4A8A-933A-E31BF2891487}" destId="{1FF3EA88-DFEB-4B47-ACFD-6FE940AEC0F7}" srcOrd="0" destOrd="0" parTransId="{B24BFDB1-57E7-46B2-A5D0-509D32F50234}" sibTransId="{6D8C98A5-D542-453C-9C7F-6AFF24AB0AA0}"/>
    <dgm:cxn modelId="{4B2F1C8B-0596-4DBA-9D55-D4CF06953BF1}" srcId="{95E3851C-700B-4FE2-A084-4EA164F1C552}" destId="{978701EF-1851-4A75-B9A2-ABBCA5FB445D}" srcOrd="0" destOrd="0" parTransId="{946A3D71-2E2F-4811-A144-7281D78AC473}" sibTransId="{4A5F35E3-7CCE-4836-B67B-F69708CFBAB0}"/>
    <dgm:cxn modelId="{4D899C8C-7C93-45A2-8B2A-782B67CF3284}" srcId="{1FF3EA88-DFEB-4B47-ACFD-6FE940AEC0F7}" destId="{39222CA9-5A01-4E1B-99E1-1D14C42A0DCF}" srcOrd="0" destOrd="0" parTransId="{49372F4C-591E-4AE9-8BDC-608C327A48A0}" sibTransId="{9B1E0B7C-5B61-40C0-8A55-49578C9A70BE}"/>
    <dgm:cxn modelId="{6D8FAD8F-9730-4033-9F93-121A1B35FF6C}" type="presOf" srcId="{7DFFF005-02AC-4ED1-AB6D-BE46C70E0CA8}" destId="{F0B392C0-00AF-4251-A33E-597B61C1000D}" srcOrd="0" destOrd="0" presId="urn:microsoft.com/office/officeart/2005/8/layout/lProcess2"/>
    <dgm:cxn modelId="{A0EFD792-B958-4CB5-B874-680A22B6E773}" type="presOf" srcId="{6D6461B2-D55A-4C69-B501-9F901053330E}" destId="{93BC3E4E-1319-4372-9789-679197F35657}" srcOrd="0" destOrd="0" presId="urn:microsoft.com/office/officeart/2005/8/layout/lProcess2"/>
    <dgm:cxn modelId="{0218E8AA-7A45-4081-8E31-2FE1814282A7}" srcId="{1FF3EA88-DFEB-4B47-ACFD-6FE940AEC0F7}" destId="{BD1C252F-5DE7-4CC8-9438-ADBBF4BA3575}" srcOrd="2" destOrd="0" parTransId="{9D3BAAC4-3FC6-4E52-AFDB-30826A820F9E}" sibTransId="{4E4C452B-879D-457F-8B2B-33C33DD4BF01}"/>
    <dgm:cxn modelId="{92AD05B8-BDE6-403E-A6CE-E7C7007E90D6}" type="presOf" srcId="{BD1C252F-5DE7-4CC8-9438-ADBBF4BA3575}" destId="{91880B5A-FAC8-41DC-8DE1-A36ED81B63B0}" srcOrd="0" destOrd="0" presId="urn:microsoft.com/office/officeart/2005/8/layout/lProcess2"/>
    <dgm:cxn modelId="{CB564EDB-07D7-4145-AFFE-D17D05DA4DD4}" type="presOf" srcId="{95E3851C-700B-4FE2-A084-4EA164F1C552}" destId="{CB15D8FF-B04A-458B-BFC2-9E87DA08ECFE}" srcOrd="0" destOrd="0" presId="urn:microsoft.com/office/officeart/2005/8/layout/lProcess2"/>
    <dgm:cxn modelId="{EA6D8DDF-B388-467A-895C-17E87D988007}" type="presOf" srcId="{978701EF-1851-4A75-B9A2-ABBCA5FB445D}" destId="{073F7104-D0D4-482E-9F3E-C0250D1AFEF1}" srcOrd="0" destOrd="0" presId="urn:microsoft.com/office/officeart/2005/8/layout/lProcess2"/>
    <dgm:cxn modelId="{874591E2-F9EB-4DFE-99CE-651EE2017343}" type="presOf" srcId="{1FF3EA88-DFEB-4B47-ACFD-6FE940AEC0F7}" destId="{6E974DA9-DB21-4545-81EC-00E6E8F9CAF8}" srcOrd="0" destOrd="0" presId="urn:microsoft.com/office/officeart/2005/8/layout/lProcess2"/>
    <dgm:cxn modelId="{0A9BA6F7-5E8A-46F1-AD3E-23A914729548}" type="presOf" srcId="{95E3851C-700B-4FE2-A084-4EA164F1C552}" destId="{1C85645A-FB5E-4DF3-BCC7-8BC3C23AF5A3}" srcOrd="1" destOrd="0" presId="urn:microsoft.com/office/officeart/2005/8/layout/lProcess2"/>
    <dgm:cxn modelId="{C16CF8F8-3A11-40FB-AB60-698176C9E7CD}" srcId="{95E3851C-700B-4FE2-A084-4EA164F1C552}" destId="{7DFFF005-02AC-4ED1-AB6D-BE46C70E0CA8}" srcOrd="1" destOrd="0" parTransId="{7882106A-3C54-4D3B-8055-084214A9625F}" sibTransId="{B335F310-8EF5-4C63-BC59-6B8DB176E9C8}"/>
    <dgm:cxn modelId="{B8C2B0FC-38B9-4DF0-B58D-6E3C02012D2C}" srcId="{95E3851C-700B-4FE2-A084-4EA164F1C552}" destId="{6D6461B2-D55A-4C69-B501-9F901053330E}" srcOrd="3" destOrd="0" parTransId="{6C5E666C-1E7D-433E-B2D8-BD386B162BEA}" sibTransId="{9044CAD7-E7EB-4D33-A1B9-2CC49EC49E5B}"/>
    <dgm:cxn modelId="{F7F498E4-666B-497C-8ED6-EE8DE3EE3558}" type="presParOf" srcId="{52F73317-0252-45EF-9BC8-A5A89F551C35}" destId="{63E51DA2-76F4-4F75-97FB-C22ED9DED92F}" srcOrd="0" destOrd="0" presId="urn:microsoft.com/office/officeart/2005/8/layout/lProcess2"/>
    <dgm:cxn modelId="{AF9C90C8-3523-48A9-99F7-DE84F3375B39}" type="presParOf" srcId="{63E51DA2-76F4-4F75-97FB-C22ED9DED92F}" destId="{6E974DA9-DB21-4545-81EC-00E6E8F9CAF8}" srcOrd="0" destOrd="0" presId="urn:microsoft.com/office/officeart/2005/8/layout/lProcess2"/>
    <dgm:cxn modelId="{ACDC0D8B-E79C-46AC-8C62-46910C0DC6BD}" type="presParOf" srcId="{63E51DA2-76F4-4F75-97FB-C22ED9DED92F}" destId="{AA43C5CF-45D3-49A4-811B-1A6A570AFFCE}" srcOrd="1" destOrd="0" presId="urn:microsoft.com/office/officeart/2005/8/layout/lProcess2"/>
    <dgm:cxn modelId="{61049A7B-3E82-42B0-82AE-2DB2BED522D3}" type="presParOf" srcId="{63E51DA2-76F4-4F75-97FB-C22ED9DED92F}" destId="{9DFA1603-EDBA-4BE9-9960-99C8056185EB}" srcOrd="2" destOrd="0" presId="urn:microsoft.com/office/officeart/2005/8/layout/lProcess2"/>
    <dgm:cxn modelId="{39D4E8B5-2707-4E6F-946B-A164DF3AE4D5}" type="presParOf" srcId="{9DFA1603-EDBA-4BE9-9960-99C8056185EB}" destId="{7E6601F5-FA19-4CF3-807C-54379A0CE83A}" srcOrd="0" destOrd="0" presId="urn:microsoft.com/office/officeart/2005/8/layout/lProcess2"/>
    <dgm:cxn modelId="{59424931-E6A7-47B0-BF7A-79E35F23E675}" type="presParOf" srcId="{7E6601F5-FA19-4CF3-807C-54379A0CE83A}" destId="{BD2250C5-94B1-4ECF-A9EC-7D9D5ADAD4CE}" srcOrd="0" destOrd="0" presId="urn:microsoft.com/office/officeart/2005/8/layout/lProcess2"/>
    <dgm:cxn modelId="{53B46237-30A8-4B0C-AA6D-249E4CA1EDF0}" type="presParOf" srcId="{7E6601F5-FA19-4CF3-807C-54379A0CE83A}" destId="{B9AD34B2-2862-477F-8451-441BDA0BD2DE}" srcOrd="1" destOrd="0" presId="urn:microsoft.com/office/officeart/2005/8/layout/lProcess2"/>
    <dgm:cxn modelId="{BC0DD68A-799E-4320-8234-E6867E1B8944}" type="presParOf" srcId="{7E6601F5-FA19-4CF3-807C-54379A0CE83A}" destId="{DC3611E2-80CB-43B6-8877-A31E44523883}" srcOrd="2" destOrd="0" presId="urn:microsoft.com/office/officeart/2005/8/layout/lProcess2"/>
    <dgm:cxn modelId="{D47E5E1B-E851-4E97-8D7D-4C293897A586}" type="presParOf" srcId="{7E6601F5-FA19-4CF3-807C-54379A0CE83A}" destId="{07707B03-8480-4F2E-A8C2-39D6F7C4ED67}" srcOrd="3" destOrd="0" presId="urn:microsoft.com/office/officeart/2005/8/layout/lProcess2"/>
    <dgm:cxn modelId="{8F8DC583-E5A5-4767-9DEB-BF0C18F0985A}" type="presParOf" srcId="{7E6601F5-FA19-4CF3-807C-54379A0CE83A}" destId="{91880B5A-FAC8-41DC-8DE1-A36ED81B63B0}" srcOrd="4" destOrd="0" presId="urn:microsoft.com/office/officeart/2005/8/layout/lProcess2"/>
    <dgm:cxn modelId="{400632AF-11F1-40C4-8478-CCD05B492D71}" type="presParOf" srcId="{52F73317-0252-45EF-9BC8-A5A89F551C35}" destId="{703A3EA2-9182-459F-8E60-A98E6DE7D1A4}" srcOrd="1" destOrd="0" presId="urn:microsoft.com/office/officeart/2005/8/layout/lProcess2"/>
    <dgm:cxn modelId="{691866F1-1C12-4726-AE50-A5A3DF398DE9}" type="presParOf" srcId="{52F73317-0252-45EF-9BC8-A5A89F551C35}" destId="{A503E78A-599E-4136-BD14-43ADF4D49E3F}" srcOrd="2" destOrd="0" presId="urn:microsoft.com/office/officeart/2005/8/layout/lProcess2"/>
    <dgm:cxn modelId="{9FA9945F-D262-4EF8-B1F4-F3C8B433D0D0}" type="presParOf" srcId="{A503E78A-599E-4136-BD14-43ADF4D49E3F}" destId="{CB15D8FF-B04A-458B-BFC2-9E87DA08ECFE}" srcOrd="0" destOrd="0" presId="urn:microsoft.com/office/officeart/2005/8/layout/lProcess2"/>
    <dgm:cxn modelId="{60BFDD69-8F5D-4E9B-ABBB-4AA2B90D5E8C}" type="presParOf" srcId="{A503E78A-599E-4136-BD14-43ADF4D49E3F}" destId="{1C85645A-FB5E-4DF3-BCC7-8BC3C23AF5A3}" srcOrd="1" destOrd="0" presId="urn:microsoft.com/office/officeart/2005/8/layout/lProcess2"/>
    <dgm:cxn modelId="{24B84E92-A5F6-4C72-8315-9013D6934F06}" type="presParOf" srcId="{A503E78A-599E-4136-BD14-43ADF4D49E3F}" destId="{01617161-1B00-446D-BA73-FEF04F865ACE}" srcOrd="2" destOrd="0" presId="urn:microsoft.com/office/officeart/2005/8/layout/lProcess2"/>
    <dgm:cxn modelId="{B33532D2-66C1-4CA2-8D58-649A87F3D2B9}" type="presParOf" srcId="{01617161-1B00-446D-BA73-FEF04F865ACE}" destId="{D926B1F4-5E5C-475C-96E7-3B7FE8EE71FB}" srcOrd="0" destOrd="0" presId="urn:microsoft.com/office/officeart/2005/8/layout/lProcess2"/>
    <dgm:cxn modelId="{2B8C3268-DC9B-4DC8-8745-F8FD3462BB07}" type="presParOf" srcId="{D926B1F4-5E5C-475C-96E7-3B7FE8EE71FB}" destId="{073F7104-D0D4-482E-9F3E-C0250D1AFEF1}" srcOrd="0" destOrd="0" presId="urn:microsoft.com/office/officeart/2005/8/layout/lProcess2"/>
    <dgm:cxn modelId="{36E4A630-5256-4222-A30F-4E3483D58281}" type="presParOf" srcId="{D926B1F4-5E5C-475C-96E7-3B7FE8EE71FB}" destId="{24B37B2E-1FF6-4381-B206-E48CB37F0C9A}" srcOrd="1" destOrd="0" presId="urn:microsoft.com/office/officeart/2005/8/layout/lProcess2"/>
    <dgm:cxn modelId="{5282D64D-8236-440C-BB3D-7204F9E65426}" type="presParOf" srcId="{D926B1F4-5E5C-475C-96E7-3B7FE8EE71FB}" destId="{F0B392C0-00AF-4251-A33E-597B61C1000D}" srcOrd="2" destOrd="0" presId="urn:microsoft.com/office/officeart/2005/8/layout/lProcess2"/>
    <dgm:cxn modelId="{ECA1D016-4C7C-4F73-B09C-D5ACD2F0011A}" type="presParOf" srcId="{D926B1F4-5E5C-475C-96E7-3B7FE8EE71FB}" destId="{DF662A8C-FFA3-4033-A314-2CC95AB7A4EF}" srcOrd="3" destOrd="0" presId="urn:microsoft.com/office/officeart/2005/8/layout/lProcess2"/>
    <dgm:cxn modelId="{D016A665-4552-4D0B-BAC8-9FD135C5B426}" type="presParOf" srcId="{D926B1F4-5E5C-475C-96E7-3B7FE8EE71FB}" destId="{5EF8370C-4259-4F5E-B166-1FA4364C6892}" srcOrd="4" destOrd="0" presId="urn:microsoft.com/office/officeart/2005/8/layout/lProcess2"/>
    <dgm:cxn modelId="{4E424C4B-8DDD-4A3C-BC50-BA23E82A8BAF}" type="presParOf" srcId="{D926B1F4-5E5C-475C-96E7-3B7FE8EE71FB}" destId="{C72F8721-8626-44F5-AF14-543D86A7CED2}" srcOrd="5" destOrd="0" presId="urn:microsoft.com/office/officeart/2005/8/layout/lProcess2"/>
    <dgm:cxn modelId="{00F8D64A-90A4-4BE5-A29C-54A2370E3031}" type="presParOf" srcId="{D926B1F4-5E5C-475C-96E7-3B7FE8EE71FB}" destId="{93BC3E4E-1319-4372-9789-679197F35657}"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77B03F-16AB-45B1-9379-8FF9BDCD8CEB}" type="doc">
      <dgm:prSet loTypeId="urn:microsoft.com/office/officeart/2005/8/layout/process1" loCatId="process" qsTypeId="urn:microsoft.com/office/officeart/2005/8/quickstyle/simple1" qsCatId="simple" csTypeId="urn:microsoft.com/office/officeart/2005/8/colors/accent1_2" csCatId="accent1" phldr="1"/>
      <dgm:spPr/>
    </dgm:pt>
    <dgm:pt modelId="{68E00955-BF70-47CD-A97A-69CC90A20F32}">
      <dgm:prSet phldrT="[Text]"/>
      <dgm:spPr>
        <a:solidFill>
          <a:schemeClr val="tx1">
            <a:lumMod val="75000"/>
            <a:lumOff val="25000"/>
          </a:schemeClr>
        </a:solidFill>
      </dgm:spPr>
      <dgm:t>
        <a:bodyPr/>
        <a:lstStyle/>
        <a:p>
          <a:r>
            <a:rPr lang="en-IE"/>
            <a:t>Read the Call Documentation</a:t>
          </a:r>
        </a:p>
      </dgm:t>
    </dgm:pt>
    <dgm:pt modelId="{0F0752EF-8A61-443D-8BEF-442BE9AC0966}" type="parTrans" cxnId="{E662FDE7-5DD0-4972-9291-CE2EF605C710}">
      <dgm:prSet/>
      <dgm:spPr/>
      <dgm:t>
        <a:bodyPr/>
        <a:lstStyle/>
        <a:p>
          <a:endParaRPr lang="en-IE"/>
        </a:p>
      </dgm:t>
    </dgm:pt>
    <dgm:pt modelId="{911D3428-9F78-4196-BE53-4820B4A6FC93}" type="sibTrans" cxnId="{E662FDE7-5DD0-4972-9291-CE2EF605C710}">
      <dgm:prSet/>
      <dgm:spPr/>
      <dgm:t>
        <a:bodyPr/>
        <a:lstStyle/>
        <a:p>
          <a:endParaRPr lang="en-IE"/>
        </a:p>
      </dgm:t>
    </dgm:pt>
    <dgm:pt modelId="{7B434FE6-DD26-422D-83A1-7C9F29768476}">
      <dgm:prSet phldrT="[Text]"/>
      <dgm:spPr>
        <a:solidFill>
          <a:schemeClr val="tx1">
            <a:lumMod val="75000"/>
            <a:lumOff val="25000"/>
          </a:schemeClr>
        </a:solidFill>
      </dgm:spPr>
      <dgm:t>
        <a:bodyPr/>
        <a:lstStyle/>
        <a:p>
          <a:r>
            <a:rPr lang="en-IE"/>
            <a:t>Find an industry partner to host you</a:t>
          </a:r>
        </a:p>
      </dgm:t>
    </dgm:pt>
    <dgm:pt modelId="{B0091141-BA76-49DB-8A67-76710D1BB87E}" type="parTrans" cxnId="{34C83BB0-97B1-434A-8D57-E97DD203CC47}">
      <dgm:prSet/>
      <dgm:spPr/>
      <dgm:t>
        <a:bodyPr/>
        <a:lstStyle/>
        <a:p>
          <a:endParaRPr lang="en-IE"/>
        </a:p>
      </dgm:t>
    </dgm:pt>
    <dgm:pt modelId="{530F29A2-E249-4963-AF33-97DEDFCD7428}" type="sibTrans" cxnId="{34C83BB0-97B1-434A-8D57-E97DD203CC47}">
      <dgm:prSet/>
      <dgm:spPr/>
      <dgm:t>
        <a:bodyPr/>
        <a:lstStyle/>
        <a:p>
          <a:endParaRPr lang="en-IE"/>
        </a:p>
      </dgm:t>
    </dgm:pt>
    <dgm:pt modelId="{D08C820A-1A36-4897-B629-018DCC36A445}">
      <dgm:prSet phldrT="[Text]"/>
      <dgm:spPr>
        <a:solidFill>
          <a:schemeClr val="tx1">
            <a:lumMod val="75000"/>
            <a:lumOff val="25000"/>
          </a:schemeClr>
        </a:solidFill>
      </dgm:spPr>
      <dgm:t>
        <a:bodyPr/>
        <a:lstStyle/>
        <a:p>
          <a:r>
            <a:rPr lang="en-IE"/>
            <a:t>Jointly scope project &amp; discuss Intellectual Property</a:t>
          </a:r>
        </a:p>
      </dgm:t>
    </dgm:pt>
    <dgm:pt modelId="{D43BFFA2-6A6E-4182-AA5B-BF6B03D1C921}" type="parTrans" cxnId="{4517E608-C715-451F-A82F-97198DDA8B82}">
      <dgm:prSet/>
      <dgm:spPr/>
      <dgm:t>
        <a:bodyPr/>
        <a:lstStyle/>
        <a:p>
          <a:endParaRPr lang="en-IE"/>
        </a:p>
      </dgm:t>
    </dgm:pt>
    <dgm:pt modelId="{797F67A1-7832-4724-A607-1422265B5DDC}" type="sibTrans" cxnId="{4517E608-C715-451F-A82F-97198DDA8B82}">
      <dgm:prSet/>
      <dgm:spPr/>
      <dgm:t>
        <a:bodyPr/>
        <a:lstStyle/>
        <a:p>
          <a:endParaRPr lang="en-IE"/>
        </a:p>
      </dgm:t>
    </dgm:pt>
    <dgm:pt modelId="{194A5178-0AF7-4732-91A6-802C315FFDBD}">
      <dgm:prSet/>
      <dgm:spPr>
        <a:solidFill>
          <a:schemeClr val="tx1">
            <a:lumMod val="75000"/>
            <a:lumOff val="25000"/>
          </a:schemeClr>
        </a:solidFill>
      </dgm:spPr>
      <dgm:t>
        <a:bodyPr/>
        <a:lstStyle/>
        <a:p>
          <a:r>
            <a:rPr lang="en-IE"/>
            <a:t>Plan Budget</a:t>
          </a:r>
        </a:p>
      </dgm:t>
    </dgm:pt>
    <dgm:pt modelId="{74DF19FB-1138-4B5C-BA08-4065D876345E}" type="parTrans" cxnId="{C3C56601-94AA-4E29-BC04-83F00193238E}">
      <dgm:prSet/>
      <dgm:spPr/>
      <dgm:t>
        <a:bodyPr/>
        <a:lstStyle/>
        <a:p>
          <a:endParaRPr lang="en-IE"/>
        </a:p>
      </dgm:t>
    </dgm:pt>
    <dgm:pt modelId="{7C55940C-C3A0-47BD-A790-72F100197A0B}" type="sibTrans" cxnId="{C3C56601-94AA-4E29-BC04-83F00193238E}">
      <dgm:prSet/>
      <dgm:spPr/>
      <dgm:t>
        <a:bodyPr/>
        <a:lstStyle/>
        <a:p>
          <a:endParaRPr lang="en-IE"/>
        </a:p>
      </dgm:t>
    </dgm:pt>
    <dgm:pt modelId="{34CA2E8D-F4EF-4C1F-934C-C0A522866131}" type="pres">
      <dgm:prSet presAssocID="{FE77B03F-16AB-45B1-9379-8FF9BDCD8CEB}" presName="Name0" presStyleCnt="0">
        <dgm:presLayoutVars>
          <dgm:dir/>
          <dgm:resizeHandles val="exact"/>
        </dgm:presLayoutVars>
      </dgm:prSet>
      <dgm:spPr/>
    </dgm:pt>
    <dgm:pt modelId="{14F7D5FD-8C25-4B46-8889-5CEAA47E27D7}" type="pres">
      <dgm:prSet presAssocID="{68E00955-BF70-47CD-A97A-69CC90A20F32}" presName="node" presStyleLbl="node1" presStyleIdx="0" presStyleCnt="4" custScaleX="75014" custScaleY="135246">
        <dgm:presLayoutVars>
          <dgm:bulletEnabled val="1"/>
        </dgm:presLayoutVars>
      </dgm:prSet>
      <dgm:spPr/>
    </dgm:pt>
    <dgm:pt modelId="{39A807BC-108C-4B85-90B6-FA5F1D6D5F79}" type="pres">
      <dgm:prSet presAssocID="{911D3428-9F78-4196-BE53-4820B4A6FC93}" presName="sibTrans" presStyleLbl="sibTrans2D1" presStyleIdx="0" presStyleCnt="3"/>
      <dgm:spPr/>
    </dgm:pt>
    <dgm:pt modelId="{B48B4DE0-59F2-488A-BBA4-2669EDD1C58D}" type="pres">
      <dgm:prSet presAssocID="{911D3428-9F78-4196-BE53-4820B4A6FC93}" presName="connectorText" presStyleLbl="sibTrans2D1" presStyleIdx="0" presStyleCnt="3"/>
      <dgm:spPr/>
    </dgm:pt>
    <dgm:pt modelId="{67FBB30E-BB0B-424A-90EB-25852D587FFD}" type="pres">
      <dgm:prSet presAssocID="{7B434FE6-DD26-422D-83A1-7C9F29768476}" presName="node" presStyleLbl="node1" presStyleIdx="1" presStyleCnt="4" custScaleX="70577" custScaleY="135246">
        <dgm:presLayoutVars>
          <dgm:bulletEnabled val="1"/>
        </dgm:presLayoutVars>
      </dgm:prSet>
      <dgm:spPr/>
    </dgm:pt>
    <dgm:pt modelId="{A37B0135-B16F-49D8-92EE-8364E462695F}" type="pres">
      <dgm:prSet presAssocID="{530F29A2-E249-4963-AF33-97DEDFCD7428}" presName="sibTrans" presStyleLbl="sibTrans2D1" presStyleIdx="1" presStyleCnt="3"/>
      <dgm:spPr/>
    </dgm:pt>
    <dgm:pt modelId="{A5274335-4CE4-4F20-9708-883997467C60}" type="pres">
      <dgm:prSet presAssocID="{530F29A2-E249-4963-AF33-97DEDFCD7428}" presName="connectorText" presStyleLbl="sibTrans2D1" presStyleIdx="1" presStyleCnt="3"/>
      <dgm:spPr/>
    </dgm:pt>
    <dgm:pt modelId="{2E2C00B9-7CE1-41E5-B525-DC10F766439A}" type="pres">
      <dgm:prSet presAssocID="{D08C820A-1A36-4897-B629-018DCC36A445}" presName="node" presStyleLbl="node1" presStyleIdx="2" presStyleCnt="4" custScaleX="65302" custScaleY="127245">
        <dgm:presLayoutVars>
          <dgm:bulletEnabled val="1"/>
        </dgm:presLayoutVars>
      </dgm:prSet>
      <dgm:spPr/>
    </dgm:pt>
    <dgm:pt modelId="{D26D79BA-3C01-4B37-9562-321B96321989}" type="pres">
      <dgm:prSet presAssocID="{797F67A1-7832-4724-A607-1422265B5DDC}" presName="sibTrans" presStyleLbl="sibTrans2D1" presStyleIdx="2" presStyleCnt="3"/>
      <dgm:spPr/>
    </dgm:pt>
    <dgm:pt modelId="{36B18133-8F23-4C41-9069-36C8F9E3FB6A}" type="pres">
      <dgm:prSet presAssocID="{797F67A1-7832-4724-A607-1422265B5DDC}" presName="connectorText" presStyleLbl="sibTrans2D1" presStyleIdx="2" presStyleCnt="3"/>
      <dgm:spPr/>
    </dgm:pt>
    <dgm:pt modelId="{D3400B3A-B68B-4C20-B4AA-9C48169C8A0A}" type="pres">
      <dgm:prSet presAssocID="{194A5178-0AF7-4732-91A6-802C315FFDBD}" presName="node" presStyleLbl="node1" presStyleIdx="3" presStyleCnt="4">
        <dgm:presLayoutVars>
          <dgm:bulletEnabled val="1"/>
        </dgm:presLayoutVars>
      </dgm:prSet>
      <dgm:spPr/>
    </dgm:pt>
  </dgm:ptLst>
  <dgm:cxnLst>
    <dgm:cxn modelId="{C3C56601-94AA-4E29-BC04-83F00193238E}" srcId="{FE77B03F-16AB-45B1-9379-8FF9BDCD8CEB}" destId="{194A5178-0AF7-4732-91A6-802C315FFDBD}" srcOrd="3" destOrd="0" parTransId="{74DF19FB-1138-4B5C-BA08-4065D876345E}" sibTransId="{7C55940C-C3A0-47BD-A790-72F100197A0B}"/>
    <dgm:cxn modelId="{87A7F003-7130-49E2-9238-08B21F138BF8}" type="presOf" srcId="{FE77B03F-16AB-45B1-9379-8FF9BDCD8CEB}" destId="{34CA2E8D-F4EF-4C1F-934C-C0A522866131}" srcOrd="0" destOrd="0" presId="urn:microsoft.com/office/officeart/2005/8/layout/process1"/>
    <dgm:cxn modelId="{1839FC04-EAE4-4AFD-8299-D6223C9FA159}" type="presOf" srcId="{D08C820A-1A36-4897-B629-018DCC36A445}" destId="{2E2C00B9-7CE1-41E5-B525-DC10F766439A}" srcOrd="0" destOrd="0" presId="urn:microsoft.com/office/officeart/2005/8/layout/process1"/>
    <dgm:cxn modelId="{4517E608-C715-451F-A82F-97198DDA8B82}" srcId="{FE77B03F-16AB-45B1-9379-8FF9BDCD8CEB}" destId="{D08C820A-1A36-4897-B629-018DCC36A445}" srcOrd="2" destOrd="0" parTransId="{D43BFFA2-6A6E-4182-AA5B-BF6B03D1C921}" sibTransId="{797F67A1-7832-4724-A607-1422265B5DDC}"/>
    <dgm:cxn modelId="{AA663A39-2B2F-4DF1-9D17-F402FFB43C22}" type="presOf" srcId="{911D3428-9F78-4196-BE53-4820B4A6FC93}" destId="{39A807BC-108C-4B85-90B6-FA5F1D6D5F79}" srcOrd="0" destOrd="0" presId="urn:microsoft.com/office/officeart/2005/8/layout/process1"/>
    <dgm:cxn modelId="{199C893C-963F-4962-AE68-4480D8BC57FB}" type="presOf" srcId="{530F29A2-E249-4963-AF33-97DEDFCD7428}" destId="{A37B0135-B16F-49D8-92EE-8364E462695F}" srcOrd="0" destOrd="0" presId="urn:microsoft.com/office/officeart/2005/8/layout/process1"/>
    <dgm:cxn modelId="{43A62C47-1989-44AD-A86B-C79A395EE948}" type="presOf" srcId="{68E00955-BF70-47CD-A97A-69CC90A20F32}" destId="{14F7D5FD-8C25-4B46-8889-5CEAA47E27D7}" srcOrd="0" destOrd="0" presId="urn:microsoft.com/office/officeart/2005/8/layout/process1"/>
    <dgm:cxn modelId="{E55C6A47-1983-48D5-B545-B0A160CF1254}" type="presOf" srcId="{530F29A2-E249-4963-AF33-97DEDFCD7428}" destId="{A5274335-4CE4-4F20-9708-883997467C60}" srcOrd="1" destOrd="0" presId="urn:microsoft.com/office/officeart/2005/8/layout/process1"/>
    <dgm:cxn modelId="{8E223379-32CA-49C3-80DF-4FFF34EA6899}" type="presOf" srcId="{194A5178-0AF7-4732-91A6-802C315FFDBD}" destId="{D3400B3A-B68B-4C20-B4AA-9C48169C8A0A}" srcOrd="0" destOrd="0" presId="urn:microsoft.com/office/officeart/2005/8/layout/process1"/>
    <dgm:cxn modelId="{3AF43185-AB07-44D7-AA05-4555DF47D961}" type="presOf" srcId="{797F67A1-7832-4724-A607-1422265B5DDC}" destId="{D26D79BA-3C01-4B37-9562-321B96321989}" srcOrd="0" destOrd="0" presId="urn:microsoft.com/office/officeart/2005/8/layout/process1"/>
    <dgm:cxn modelId="{34C83BB0-97B1-434A-8D57-E97DD203CC47}" srcId="{FE77B03F-16AB-45B1-9379-8FF9BDCD8CEB}" destId="{7B434FE6-DD26-422D-83A1-7C9F29768476}" srcOrd="1" destOrd="0" parTransId="{B0091141-BA76-49DB-8A67-76710D1BB87E}" sibTransId="{530F29A2-E249-4963-AF33-97DEDFCD7428}"/>
    <dgm:cxn modelId="{104F69D0-56F7-4D8A-885D-014620A9C488}" type="presOf" srcId="{797F67A1-7832-4724-A607-1422265B5DDC}" destId="{36B18133-8F23-4C41-9069-36C8F9E3FB6A}" srcOrd="1" destOrd="0" presId="urn:microsoft.com/office/officeart/2005/8/layout/process1"/>
    <dgm:cxn modelId="{D9EC39D4-FE3E-4523-863E-2A59BBAC36E7}" type="presOf" srcId="{911D3428-9F78-4196-BE53-4820B4A6FC93}" destId="{B48B4DE0-59F2-488A-BBA4-2669EDD1C58D}" srcOrd="1" destOrd="0" presId="urn:microsoft.com/office/officeart/2005/8/layout/process1"/>
    <dgm:cxn modelId="{8F31C3E5-B342-4740-BB02-22F2F82F0081}" type="presOf" srcId="{7B434FE6-DD26-422D-83A1-7C9F29768476}" destId="{67FBB30E-BB0B-424A-90EB-25852D587FFD}" srcOrd="0" destOrd="0" presId="urn:microsoft.com/office/officeart/2005/8/layout/process1"/>
    <dgm:cxn modelId="{E662FDE7-5DD0-4972-9291-CE2EF605C710}" srcId="{FE77B03F-16AB-45B1-9379-8FF9BDCD8CEB}" destId="{68E00955-BF70-47CD-A97A-69CC90A20F32}" srcOrd="0" destOrd="0" parTransId="{0F0752EF-8A61-443D-8BEF-442BE9AC0966}" sibTransId="{911D3428-9F78-4196-BE53-4820B4A6FC93}"/>
    <dgm:cxn modelId="{A0C8A0D2-6D3D-4C0A-A711-8BB636B38CCC}" type="presParOf" srcId="{34CA2E8D-F4EF-4C1F-934C-C0A522866131}" destId="{14F7D5FD-8C25-4B46-8889-5CEAA47E27D7}" srcOrd="0" destOrd="0" presId="urn:microsoft.com/office/officeart/2005/8/layout/process1"/>
    <dgm:cxn modelId="{94859E8C-492F-4144-AF7A-B7A084B3DC22}" type="presParOf" srcId="{34CA2E8D-F4EF-4C1F-934C-C0A522866131}" destId="{39A807BC-108C-4B85-90B6-FA5F1D6D5F79}" srcOrd="1" destOrd="0" presId="urn:microsoft.com/office/officeart/2005/8/layout/process1"/>
    <dgm:cxn modelId="{B051927F-2143-47D1-96DA-E21578E1365D}" type="presParOf" srcId="{39A807BC-108C-4B85-90B6-FA5F1D6D5F79}" destId="{B48B4DE0-59F2-488A-BBA4-2669EDD1C58D}" srcOrd="0" destOrd="0" presId="urn:microsoft.com/office/officeart/2005/8/layout/process1"/>
    <dgm:cxn modelId="{1437790E-D136-4EAB-BD66-4C1984F22BD6}" type="presParOf" srcId="{34CA2E8D-F4EF-4C1F-934C-C0A522866131}" destId="{67FBB30E-BB0B-424A-90EB-25852D587FFD}" srcOrd="2" destOrd="0" presId="urn:microsoft.com/office/officeart/2005/8/layout/process1"/>
    <dgm:cxn modelId="{387400CE-4C74-4CF4-A2EE-3847E612E2DF}" type="presParOf" srcId="{34CA2E8D-F4EF-4C1F-934C-C0A522866131}" destId="{A37B0135-B16F-49D8-92EE-8364E462695F}" srcOrd="3" destOrd="0" presId="urn:microsoft.com/office/officeart/2005/8/layout/process1"/>
    <dgm:cxn modelId="{FC755865-6AE9-4EE2-9C7C-5F929B759F54}" type="presParOf" srcId="{A37B0135-B16F-49D8-92EE-8364E462695F}" destId="{A5274335-4CE4-4F20-9708-883997467C60}" srcOrd="0" destOrd="0" presId="urn:microsoft.com/office/officeart/2005/8/layout/process1"/>
    <dgm:cxn modelId="{924B308F-7F50-43A6-85BD-E344079158A1}" type="presParOf" srcId="{34CA2E8D-F4EF-4C1F-934C-C0A522866131}" destId="{2E2C00B9-7CE1-41E5-B525-DC10F766439A}" srcOrd="4" destOrd="0" presId="urn:microsoft.com/office/officeart/2005/8/layout/process1"/>
    <dgm:cxn modelId="{62E10471-B696-49B7-B64B-B71F0D6AF162}" type="presParOf" srcId="{34CA2E8D-F4EF-4C1F-934C-C0A522866131}" destId="{D26D79BA-3C01-4B37-9562-321B96321989}" srcOrd="5" destOrd="0" presId="urn:microsoft.com/office/officeart/2005/8/layout/process1"/>
    <dgm:cxn modelId="{CD36C96D-E18C-473A-84BE-4E3D05219947}" type="presParOf" srcId="{D26D79BA-3C01-4B37-9562-321B96321989}" destId="{36B18133-8F23-4C41-9069-36C8F9E3FB6A}" srcOrd="0" destOrd="0" presId="urn:microsoft.com/office/officeart/2005/8/layout/process1"/>
    <dgm:cxn modelId="{DB06EC7A-459D-491D-BDB6-1AF2383569F7}" type="presParOf" srcId="{34CA2E8D-F4EF-4C1F-934C-C0A522866131}" destId="{D3400B3A-B68B-4C20-B4AA-9C48169C8A0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77B03F-16AB-45B1-9379-8FF9BDCD8CEB}" type="doc">
      <dgm:prSet loTypeId="urn:microsoft.com/office/officeart/2005/8/layout/process1" loCatId="process" qsTypeId="urn:microsoft.com/office/officeart/2005/8/quickstyle/simple1" qsCatId="simple" csTypeId="urn:microsoft.com/office/officeart/2005/8/colors/accent1_2" csCatId="accent1" phldr="1"/>
      <dgm:spPr/>
    </dgm:pt>
    <dgm:pt modelId="{68E00955-BF70-47CD-A97A-69CC90A20F32}">
      <dgm:prSet phldrT="[Text]" custT="1"/>
      <dgm:spPr>
        <a:solidFill>
          <a:schemeClr val="tx1">
            <a:lumMod val="75000"/>
            <a:lumOff val="25000"/>
          </a:schemeClr>
        </a:solidFill>
      </dgm:spPr>
      <dgm:t>
        <a:bodyPr/>
        <a:lstStyle/>
        <a:p>
          <a:r>
            <a:rPr lang="en-IE" sz="1400"/>
            <a:t>Gather Letters of Support</a:t>
          </a:r>
        </a:p>
      </dgm:t>
    </dgm:pt>
    <dgm:pt modelId="{0F0752EF-8A61-443D-8BEF-442BE9AC0966}" type="parTrans" cxnId="{E662FDE7-5DD0-4972-9291-CE2EF605C710}">
      <dgm:prSet/>
      <dgm:spPr/>
      <dgm:t>
        <a:bodyPr/>
        <a:lstStyle/>
        <a:p>
          <a:endParaRPr lang="en-IE" sz="1500"/>
        </a:p>
      </dgm:t>
    </dgm:pt>
    <dgm:pt modelId="{911D3428-9F78-4196-BE53-4820B4A6FC93}" type="sibTrans" cxnId="{E662FDE7-5DD0-4972-9291-CE2EF605C710}">
      <dgm:prSet custT="1"/>
      <dgm:spPr/>
      <dgm:t>
        <a:bodyPr/>
        <a:lstStyle/>
        <a:p>
          <a:endParaRPr lang="en-IE" sz="1500"/>
        </a:p>
      </dgm:t>
    </dgm:pt>
    <dgm:pt modelId="{7B434FE6-DD26-422D-83A1-7C9F29768476}">
      <dgm:prSet phldrT="[Text]" custT="1"/>
      <dgm:spPr>
        <a:solidFill>
          <a:schemeClr val="tx1">
            <a:lumMod val="75000"/>
            <a:lumOff val="25000"/>
          </a:schemeClr>
        </a:solidFill>
      </dgm:spPr>
      <dgm:t>
        <a:bodyPr/>
        <a:lstStyle/>
        <a:p>
          <a:r>
            <a:rPr lang="en-IE" sz="1400"/>
            <a:t>Create Application in SESAME (incl. Budget)</a:t>
          </a:r>
        </a:p>
      </dgm:t>
    </dgm:pt>
    <dgm:pt modelId="{B0091141-BA76-49DB-8A67-76710D1BB87E}" type="parTrans" cxnId="{34C83BB0-97B1-434A-8D57-E97DD203CC47}">
      <dgm:prSet/>
      <dgm:spPr/>
      <dgm:t>
        <a:bodyPr/>
        <a:lstStyle/>
        <a:p>
          <a:endParaRPr lang="en-IE" sz="1500"/>
        </a:p>
      </dgm:t>
    </dgm:pt>
    <dgm:pt modelId="{530F29A2-E249-4963-AF33-97DEDFCD7428}" type="sibTrans" cxnId="{34C83BB0-97B1-434A-8D57-E97DD203CC47}">
      <dgm:prSet custT="1"/>
      <dgm:spPr/>
      <dgm:t>
        <a:bodyPr/>
        <a:lstStyle/>
        <a:p>
          <a:endParaRPr lang="en-IE" sz="1500"/>
        </a:p>
      </dgm:t>
    </dgm:pt>
    <dgm:pt modelId="{D08C820A-1A36-4897-B629-018DCC36A445}">
      <dgm:prSet phldrT="[Text]" custT="1"/>
      <dgm:spPr>
        <a:solidFill>
          <a:schemeClr val="tx1">
            <a:lumMod val="75000"/>
            <a:lumOff val="25000"/>
          </a:schemeClr>
        </a:solidFill>
      </dgm:spPr>
      <dgm:t>
        <a:bodyPr/>
        <a:lstStyle/>
        <a:p>
          <a:r>
            <a:rPr lang="en-IE" sz="1400" dirty="0"/>
            <a:t>Upload Your Proposal, CVs &amp; Letters of Support</a:t>
          </a:r>
        </a:p>
      </dgm:t>
    </dgm:pt>
    <dgm:pt modelId="{D43BFFA2-6A6E-4182-AA5B-BF6B03D1C921}" type="parTrans" cxnId="{4517E608-C715-451F-A82F-97198DDA8B82}">
      <dgm:prSet/>
      <dgm:spPr/>
      <dgm:t>
        <a:bodyPr/>
        <a:lstStyle/>
        <a:p>
          <a:endParaRPr lang="en-IE" sz="1500"/>
        </a:p>
      </dgm:t>
    </dgm:pt>
    <dgm:pt modelId="{797F67A1-7832-4724-A607-1422265B5DDC}" type="sibTrans" cxnId="{4517E608-C715-451F-A82F-97198DDA8B82}">
      <dgm:prSet custT="1"/>
      <dgm:spPr/>
      <dgm:t>
        <a:bodyPr/>
        <a:lstStyle/>
        <a:p>
          <a:endParaRPr lang="en-IE" sz="1500"/>
        </a:p>
      </dgm:t>
    </dgm:pt>
    <dgm:pt modelId="{194A5178-0AF7-4732-91A6-802C315FFDBD}">
      <dgm:prSet custT="1"/>
      <dgm:spPr>
        <a:solidFill>
          <a:schemeClr val="tx1">
            <a:lumMod val="75000"/>
            <a:lumOff val="25000"/>
          </a:schemeClr>
        </a:solidFill>
      </dgm:spPr>
      <dgm:t>
        <a:bodyPr/>
        <a:lstStyle/>
        <a:p>
          <a:r>
            <a:rPr lang="en-IE" sz="1400"/>
            <a:t>Submit to Research Office (RO)</a:t>
          </a:r>
        </a:p>
      </dgm:t>
    </dgm:pt>
    <dgm:pt modelId="{74DF19FB-1138-4B5C-BA08-4065D876345E}" type="parTrans" cxnId="{C3C56601-94AA-4E29-BC04-83F00193238E}">
      <dgm:prSet/>
      <dgm:spPr/>
      <dgm:t>
        <a:bodyPr/>
        <a:lstStyle/>
        <a:p>
          <a:endParaRPr lang="en-IE" sz="1500"/>
        </a:p>
      </dgm:t>
    </dgm:pt>
    <dgm:pt modelId="{7C55940C-C3A0-47BD-A790-72F100197A0B}" type="sibTrans" cxnId="{C3C56601-94AA-4E29-BC04-83F00193238E}">
      <dgm:prSet/>
      <dgm:spPr/>
      <dgm:t>
        <a:bodyPr/>
        <a:lstStyle/>
        <a:p>
          <a:endParaRPr lang="en-IE" sz="1500"/>
        </a:p>
      </dgm:t>
    </dgm:pt>
    <dgm:pt modelId="{C829146C-D6BF-43FB-A56A-4CF2CDDC497E}">
      <dgm:prSet custT="1"/>
      <dgm:spPr>
        <a:solidFill>
          <a:srgbClr val="7169B2"/>
        </a:solidFill>
      </dgm:spPr>
      <dgm:t>
        <a:bodyPr/>
        <a:lstStyle/>
        <a:p>
          <a:r>
            <a:rPr lang="en-IE" sz="1500"/>
            <a:t>RO Submits to Research Ireland</a:t>
          </a:r>
        </a:p>
      </dgm:t>
    </dgm:pt>
    <dgm:pt modelId="{B52EA5F5-F90A-4C6D-BB97-F41C51FABC8F}" type="parTrans" cxnId="{2722F63E-DC0F-447E-9385-5B6E9E893B32}">
      <dgm:prSet/>
      <dgm:spPr/>
      <dgm:t>
        <a:bodyPr/>
        <a:lstStyle/>
        <a:p>
          <a:endParaRPr lang="en-IE"/>
        </a:p>
      </dgm:t>
    </dgm:pt>
    <dgm:pt modelId="{5B534D3F-A224-454A-B1EA-728C86532128}" type="sibTrans" cxnId="{2722F63E-DC0F-447E-9385-5B6E9E893B32}">
      <dgm:prSet/>
      <dgm:spPr/>
      <dgm:t>
        <a:bodyPr/>
        <a:lstStyle/>
        <a:p>
          <a:endParaRPr lang="en-IE"/>
        </a:p>
      </dgm:t>
    </dgm:pt>
    <dgm:pt modelId="{34CA2E8D-F4EF-4C1F-934C-C0A522866131}" type="pres">
      <dgm:prSet presAssocID="{FE77B03F-16AB-45B1-9379-8FF9BDCD8CEB}" presName="Name0" presStyleCnt="0">
        <dgm:presLayoutVars>
          <dgm:dir/>
          <dgm:resizeHandles val="exact"/>
        </dgm:presLayoutVars>
      </dgm:prSet>
      <dgm:spPr/>
    </dgm:pt>
    <dgm:pt modelId="{14F7D5FD-8C25-4B46-8889-5CEAA47E27D7}" type="pres">
      <dgm:prSet presAssocID="{68E00955-BF70-47CD-A97A-69CC90A20F32}" presName="node" presStyleLbl="node1" presStyleIdx="0" presStyleCnt="5">
        <dgm:presLayoutVars>
          <dgm:bulletEnabled val="1"/>
        </dgm:presLayoutVars>
      </dgm:prSet>
      <dgm:spPr/>
    </dgm:pt>
    <dgm:pt modelId="{39A807BC-108C-4B85-90B6-FA5F1D6D5F79}" type="pres">
      <dgm:prSet presAssocID="{911D3428-9F78-4196-BE53-4820B4A6FC93}" presName="sibTrans" presStyleLbl="sibTrans2D1" presStyleIdx="0" presStyleCnt="4"/>
      <dgm:spPr/>
    </dgm:pt>
    <dgm:pt modelId="{B48B4DE0-59F2-488A-BBA4-2669EDD1C58D}" type="pres">
      <dgm:prSet presAssocID="{911D3428-9F78-4196-BE53-4820B4A6FC93}" presName="connectorText" presStyleLbl="sibTrans2D1" presStyleIdx="0" presStyleCnt="4"/>
      <dgm:spPr/>
    </dgm:pt>
    <dgm:pt modelId="{67FBB30E-BB0B-424A-90EB-25852D587FFD}" type="pres">
      <dgm:prSet presAssocID="{7B434FE6-DD26-422D-83A1-7C9F29768476}" presName="node" presStyleLbl="node1" presStyleIdx="1" presStyleCnt="5">
        <dgm:presLayoutVars>
          <dgm:bulletEnabled val="1"/>
        </dgm:presLayoutVars>
      </dgm:prSet>
      <dgm:spPr/>
    </dgm:pt>
    <dgm:pt modelId="{A37B0135-B16F-49D8-92EE-8364E462695F}" type="pres">
      <dgm:prSet presAssocID="{530F29A2-E249-4963-AF33-97DEDFCD7428}" presName="sibTrans" presStyleLbl="sibTrans2D1" presStyleIdx="1" presStyleCnt="4"/>
      <dgm:spPr/>
    </dgm:pt>
    <dgm:pt modelId="{A5274335-4CE4-4F20-9708-883997467C60}" type="pres">
      <dgm:prSet presAssocID="{530F29A2-E249-4963-AF33-97DEDFCD7428}" presName="connectorText" presStyleLbl="sibTrans2D1" presStyleIdx="1" presStyleCnt="4"/>
      <dgm:spPr/>
    </dgm:pt>
    <dgm:pt modelId="{2E2C00B9-7CE1-41E5-B525-DC10F766439A}" type="pres">
      <dgm:prSet presAssocID="{D08C820A-1A36-4897-B629-018DCC36A445}" presName="node" presStyleLbl="node1" presStyleIdx="2" presStyleCnt="5">
        <dgm:presLayoutVars>
          <dgm:bulletEnabled val="1"/>
        </dgm:presLayoutVars>
      </dgm:prSet>
      <dgm:spPr/>
    </dgm:pt>
    <dgm:pt modelId="{D26D79BA-3C01-4B37-9562-321B96321989}" type="pres">
      <dgm:prSet presAssocID="{797F67A1-7832-4724-A607-1422265B5DDC}" presName="sibTrans" presStyleLbl="sibTrans2D1" presStyleIdx="2" presStyleCnt="4"/>
      <dgm:spPr/>
    </dgm:pt>
    <dgm:pt modelId="{36B18133-8F23-4C41-9069-36C8F9E3FB6A}" type="pres">
      <dgm:prSet presAssocID="{797F67A1-7832-4724-A607-1422265B5DDC}" presName="connectorText" presStyleLbl="sibTrans2D1" presStyleIdx="2" presStyleCnt="4"/>
      <dgm:spPr/>
    </dgm:pt>
    <dgm:pt modelId="{D3400B3A-B68B-4C20-B4AA-9C48169C8A0A}" type="pres">
      <dgm:prSet presAssocID="{194A5178-0AF7-4732-91A6-802C315FFDBD}" presName="node" presStyleLbl="node1" presStyleIdx="3" presStyleCnt="5">
        <dgm:presLayoutVars>
          <dgm:bulletEnabled val="1"/>
        </dgm:presLayoutVars>
      </dgm:prSet>
      <dgm:spPr/>
    </dgm:pt>
    <dgm:pt modelId="{66F6D10D-3502-4982-A709-8A3D03F5A866}" type="pres">
      <dgm:prSet presAssocID="{7C55940C-C3A0-47BD-A790-72F100197A0B}" presName="sibTrans" presStyleLbl="sibTrans2D1" presStyleIdx="3" presStyleCnt="4"/>
      <dgm:spPr/>
    </dgm:pt>
    <dgm:pt modelId="{9F39C089-F966-4D7D-87E4-E94A81C2EE96}" type="pres">
      <dgm:prSet presAssocID="{7C55940C-C3A0-47BD-A790-72F100197A0B}" presName="connectorText" presStyleLbl="sibTrans2D1" presStyleIdx="3" presStyleCnt="4"/>
      <dgm:spPr/>
    </dgm:pt>
    <dgm:pt modelId="{5408C834-C4DE-4BE6-B661-4B78944CD10C}" type="pres">
      <dgm:prSet presAssocID="{C829146C-D6BF-43FB-A56A-4CF2CDDC497E}" presName="node" presStyleLbl="node1" presStyleIdx="4" presStyleCnt="5">
        <dgm:presLayoutVars>
          <dgm:bulletEnabled val="1"/>
        </dgm:presLayoutVars>
      </dgm:prSet>
      <dgm:spPr/>
    </dgm:pt>
  </dgm:ptLst>
  <dgm:cxnLst>
    <dgm:cxn modelId="{C3C56601-94AA-4E29-BC04-83F00193238E}" srcId="{FE77B03F-16AB-45B1-9379-8FF9BDCD8CEB}" destId="{194A5178-0AF7-4732-91A6-802C315FFDBD}" srcOrd="3" destOrd="0" parTransId="{74DF19FB-1138-4B5C-BA08-4065D876345E}" sibTransId="{7C55940C-C3A0-47BD-A790-72F100197A0B}"/>
    <dgm:cxn modelId="{87A7F003-7130-49E2-9238-08B21F138BF8}" type="presOf" srcId="{FE77B03F-16AB-45B1-9379-8FF9BDCD8CEB}" destId="{34CA2E8D-F4EF-4C1F-934C-C0A522866131}" srcOrd="0" destOrd="0" presId="urn:microsoft.com/office/officeart/2005/8/layout/process1"/>
    <dgm:cxn modelId="{1839FC04-EAE4-4AFD-8299-D6223C9FA159}" type="presOf" srcId="{D08C820A-1A36-4897-B629-018DCC36A445}" destId="{2E2C00B9-7CE1-41E5-B525-DC10F766439A}" srcOrd="0" destOrd="0" presId="urn:microsoft.com/office/officeart/2005/8/layout/process1"/>
    <dgm:cxn modelId="{4517E608-C715-451F-A82F-97198DDA8B82}" srcId="{FE77B03F-16AB-45B1-9379-8FF9BDCD8CEB}" destId="{D08C820A-1A36-4897-B629-018DCC36A445}" srcOrd="2" destOrd="0" parTransId="{D43BFFA2-6A6E-4182-AA5B-BF6B03D1C921}" sibTransId="{797F67A1-7832-4724-A607-1422265B5DDC}"/>
    <dgm:cxn modelId="{AA663A39-2B2F-4DF1-9D17-F402FFB43C22}" type="presOf" srcId="{911D3428-9F78-4196-BE53-4820B4A6FC93}" destId="{39A807BC-108C-4B85-90B6-FA5F1D6D5F79}" srcOrd="0" destOrd="0" presId="urn:microsoft.com/office/officeart/2005/8/layout/process1"/>
    <dgm:cxn modelId="{199C893C-963F-4962-AE68-4480D8BC57FB}" type="presOf" srcId="{530F29A2-E249-4963-AF33-97DEDFCD7428}" destId="{A37B0135-B16F-49D8-92EE-8364E462695F}" srcOrd="0" destOrd="0" presId="urn:microsoft.com/office/officeart/2005/8/layout/process1"/>
    <dgm:cxn modelId="{2722F63E-DC0F-447E-9385-5B6E9E893B32}" srcId="{FE77B03F-16AB-45B1-9379-8FF9BDCD8CEB}" destId="{C829146C-D6BF-43FB-A56A-4CF2CDDC497E}" srcOrd="4" destOrd="0" parTransId="{B52EA5F5-F90A-4C6D-BB97-F41C51FABC8F}" sibTransId="{5B534D3F-A224-454A-B1EA-728C86532128}"/>
    <dgm:cxn modelId="{43A62C47-1989-44AD-A86B-C79A395EE948}" type="presOf" srcId="{68E00955-BF70-47CD-A97A-69CC90A20F32}" destId="{14F7D5FD-8C25-4B46-8889-5CEAA47E27D7}" srcOrd="0" destOrd="0" presId="urn:microsoft.com/office/officeart/2005/8/layout/process1"/>
    <dgm:cxn modelId="{E55C6A47-1983-48D5-B545-B0A160CF1254}" type="presOf" srcId="{530F29A2-E249-4963-AF33-97DEDFCD7428}" destId="{A5274335-4CE4-4F20-9708-883997467C60}" srcOrd="1" destOrd="0" presId="urn:microsoft.com/office/officeart/2005/8/layout/process1"/>
    <dgm:cxn modelId="{8E223379-32CA-49C3-80DF-4FFF34EA6899}" type="presOf" srcId="{194A5178-0AF7-4732-91A6-802C315FFDBD}" destId="{D3400B3A-B68B-4C20-B4AA-9C48169C8A0A}" srcOrd="0" destOrd="0" presId="urn:microsoft.com/office/officeart/2005/8/layout/process1"/>
    <dgm:cxn modelId="{3AF43185-AB07-44D7-AA05-4555DF47D961}" type="presOf" srcId="{797F67A1-7832-4724-A607-1422265B5DDC}" destId="{D26D79BA-3C01-4B37-9562-321B96321989}" srcOrd="0" destOrd="0" presId="urn:microsoft.com/office/officeart/2005/8/layout/process1"/>
    <dgm:cxn modelId="{34C83BB0-97B1-434A-8D57-E97DD203CC47}" srcId="{FE77B03F-16AB-45B1-9379-8FF9BDCD8CEB}" destId="{7B434FE6-DD26-422D-83A1-7C9F29768476}" srcOrd="1" destOrd="0" parTransId="{B0091141-BA76-49DB-8A67-76710D1BB87E}" sibTransId="{530F29A2-E249-4963-AF33-97DEDFCD7428}"/>
    <dgm:cxn modelId="{242C17B7-F071-41C5-9A50-9D009EADA0D4}" type="presOf" srcId="{C829146C-D6BF-43FB-A56A-4CF2CDDC497E}" destId="{5408C834-C4DE-4BE6-B661-4B78944CD10C}" srcOrd="0" destOrd="0" presId="urn:microsoft.com/office/officeart/2005/8/layout/process1"/>
    <dgm:cxn modelId="{6B1D66BF-8C14-4A6B-A5C3-9821D51920CB}" type="presOf" srcId="{7C55940C-C3A0-47BD-A790-72F100197A0B}" destId="{9F39C089-F966-4D7D-87E4-E94A81C2EE96}" srcOrd="1" destOrd="0" presId="urn:microsoft.com/office/officeart/2005/8/layout/process1"/>
    <dgm:cxn modelId="{104F69D0-56F7-4D8A-885D-014620A9C488}" type="presOf" srcId="{797F67A1-7832-4724-A607-1422265B5DDC}" destId="{36B18133-8F23-4C41-9069-36C8F9E3FB6A}" srcOrd="1" destOrd="0" presId="urn:microsoft.com/office/officeart/2005/8/layout/process1"/>
    <dgm:cxn modelId="{D9EC39D4-FE3E-4523-863E-2A59BBAC36E7}" type="presOf" srcId="{911D3428-9F78-4196-BE53-4820B4A6FC93}" destId="{B48B4DE0-59F2-488A-BBA4-2669EDD1C58D}" srcOrd="1" destOrd="0" presId="urn:microsoft.com/office/officeart/2005/8/layout/process1"/>
    <dgm:cxn modelId="{FC6F34E3-7E01-4B7E-8B65-A88847958557}" type="presOf" srcId="{7C55940C-C3A0-47BD-A790-72F100197A0B}" destId="{66F6D10D-3502-4982-A709-8A3D03F5A866}" srcOrd="0" destOrd="0" presId="urn:microsoft.com/office/officeart/2005/8/layout/process1"/>
    <dgm:cxn modelId="{8F31C3E5-B342-4740-BB02-22F2F82F0081}" type="presOf" srcId="{7B434FE6-DD26-422D-83A1-7C9F29768476}" destId="{67FBB30E-BB0B-424A-90EB-25852D587FFD}" srcOrd="0" destOrd="0" presId="urn:microsoft.com/office/officeart/2005/8/layout/process1"/>
    <dgm:cxn modelId="{E662FDE7-5DD0-4972-9291-CE2EF605C710}" srcId="{FE77B03F-16AB-45B1-9379-8FF9BDCD8CEB}" destId="{68E00955-BF70-47CD-A97A-69CC90A20F32}" srcOrd="0" destOrd="0" parTransId="{0F0752EF-8A61-443D-8BEF-442BE9AC0966}" sibTransId="{911D3428-9F78-4196-BE53-4820B4A6FC93}"/>
    <dgm:cxn modelId="{A0C8A0D2-6D3D-4C0A-A711-8BB636B38CCC}" type="presParOf" srcId="{34CA2E8D-F4EF-4C1F-934C-C0A522866131}" destId="{14F7D5FD-8C25-4B46-8889-5CEAA47E27D7}" srcOrd="0" destOrd="0" presId="urn:microsoft.com/office/officeart/2005/8/layout/process1"/>
    <dgm:cxn modelId="{94859E8C-492F-4144-AF7A-B7A084B3DC22}" type="presParOf" srcId="{34CA2E8D-F4EF-4C1F-934C-C0A522866131}" destId="{39A807BC-108C-4B85-90B6-FA5F1D6D5F79}" srcOrd="1" destOrd="0" presId="urn:microsoft.com/office/officeart/2005/8/layout/process1"/>
    <dgm:cxn modelId="{B051927F-2143-47D1-96DA-E21578E1365D}" type="presParOf" srcId="{39A807BC-108C-4B85-90B6-FA5F1D6D5F79}" destId="{B48B4DE0-59F2-488A-BBA4-2669EDD1C58D}" srcOrd="0" destOrd="0" presId="urn:microsoft.com/office/officeart/2005/8/layout/process1"/>
    <dgm:cxn modelId="{1437790E-D136-4EAB-BD66-4C1984F22BD6}" type="presParOf" srcId="{34CA2E8D-F4EF-4C1F-934C-C0A522866131}" destId="{67FBB30E-BB0B-424A-90EB-25852D587FFD}" srcOrd="2" destOrd="0" presId="urn:microsoft.com/office/officeart/2005/8/layout/process1"/>
    <dgm:cxn modelId="{387400CE-4C74-4CF4-A2EE-3847E612E2DF}" type="presParOf" srcId="{34CA2E8D-F4EF-4C1F-934C-C0A522866131}" destId="{A37B0135-B16F-49D8-92EE-8364E462695F}" srcOrd="3" destOrd="0" presId="urn:microsoft.com/office/officeart/2005/8/layout/process1"/>
    <dgm:cxn modelId="{FC755865-6AE9-4EE2-9C7C-5F929B759F54}" type="presParOf" srcId="{A37B0135-B16F-49D8-92EE-8364E462695F}" destId="{A5274335-4CE4-4F20-9708-883997467C60}" srcOrd="0" destOrd="0" presId="urn:microsoft.com/office/officeart/2005/8/layout/process1"/>
    <dgm:cxn modelId="{924B308F-7F50-43A6-85BD-E344079158A1}" type="presParOf" srcId="{34CA2E8D-F4EF-4C1F-934C-C0A522866131}" destId="{2E2C00B9-7CE1-41E5-B525-DC10F766439A}" srcOrd="4" destOrd="0" presId="urn:microsoft.com/office/officeart/2005/8/layout/process1"/>
    <dgm:cxn modelId="{62E10471-B696-49B7-B64B-B71F0D6AF162}" type="presParOf" srcId="{34CA2E8D-F4EF-4C1F-934C-C0A522866131}" destId="{D26D79BA-3C01-4B37-9562-321B96321989}" srcOrd="5" destOrd="0" presId="urn:microsoft.com/office/officeart/2005/8/layout/process1"/>
    <dgm:cxn modelId="{CD36C96D-E18C-473A-84BE-4E3D05219947}" type="presParOf" srcId="{D26D79BA-3C01-4B37-9562-321B96321989}" destId="{36B18133-8F23-4C41-9069-36C8F9E3FB6A}" srcOrd="0" destOrd="0" presId="urn:microsoft.com/office/officeart/2005/8/layout/process1"/>
    <dgm:cxn modelId="{DB06EC7A-459D-491D-BDB6-1AF2383569F7}" type="presParOf" srcId="{34CA2E8D-F4EF-4C1F-934C-C0A522866131}" destId="{D3400B3A-B68B-4C20-B4AA-9C48169C8A0A}" srcOrd="6" destOrd="0" presId="urn:microsoft.com/office/officeart/2005/8/layout/process1"/>
    <dgm:cxn modelId="{6A29F9A6-B484-4E02-BE29-62860EC6BD8B}" type="presParOf" srcId="{34CA2E8D-F4EF-4C1F-934C-C0A522866131}" destId="{66F6D10D-3502-4982-A709-8A3D03F5A866}" srcOrd="7" destOrd="0" presId="urn:microsoft.com/office/officeart/2005/8/layout/process1"/>
    <dgm:cxn modelId="{1B9EAEBB-2019-41E5-AD09-01381C7FEE8E}" type="presParOf" srcId="{66F6D10D-3502-4982-A709-8A3D03F5A866}" destId="{9F39C089-F966-4D7D-87E4-E94A81C2EE96}" srcOrd="0" destOrd="0" presId="urn:microsoft.com/office/officeart/2005/8/layout/process1"/>
    <dgm:cxn modelId="{4503B0AD-085E-4DD2-8819-DE621F36A2EA}" type="presParOf" srcId="{34CA2E8D-F4EF-4C1F-934C-C0A522866131}" destId="{5408C834-C4DE-4BE6-B661-4B78944CD10C}"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A1434E-135B-4DCA-B06C-55E794F21A4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E"/>
        </a:p>
      </dgm:t>
    </dgm:pt>
    <dgm:pt modelId="{E02F45E1-4943-49F3-BD73-55B39F67C04F}">
      <dgm:prSet phldrT="[Text]" custT="1"/>
      <dgm:spPr>
        <a:solidFill>
          <a:schemeClr val="tx1">
            <a:lumMod val="75000"/>
            <a:lumOff val="25000"/>
          </a:schemeClr>
        </a:solidFill>
      </dgm:spPr>
      <dgm:t>
        <a:bodyPr/>
        <a:lstStyle/>
        <a:p>
          <a:r>
            <a:rPr lang="en-IE" sz="1400"/>
            <a:t>Application Form</a:t>
          </a:r>
        </a:p>
      </dgm:t>
    </dgm:pt>
    <dgm:pt modelId="{F3EC63D1-3318-4E82-A6EE-716DC395F3AD}" type="parTrans" cxnId="{8974A2F2-784E-4DEA-8F58-40E63DDD706F}">
      <dgm:prSet/>
      <dgm:spPr/>
      <dgm:t>
        <a:bodyPr/>
        <a:lstStyle/>
        <a:p>
          <a:endParaRPr lang="en-IE" sz="1400"/>
        </a:p>
      </dgm:t>
    </dgm:pt>
    <dgm:pt modelId="{2A5A93E9-9863-4BE5-A4D0-B37F79DFB276}" type="sibTrans" cxnId="{8974A2F2-784E-4DEA-8F58-40E63DDD706F}">
      <dgm:prSet/>
      <dgm:spPr/>
      <dgm:t>
        <a:bodyPr/>
        <a:lstStyle/>
        <a:p>
          <a:endParaRPr lang="en-IE" sz="1400"/>
        </a:p>
      </dgm:t>
    </dgm:pt>
    <dgm:pt modelId="{867B3D72-AF84-4927-81DE-58C202387FC3}">
      <dgm:prSet phldrT="[Text]" custT="1"/>
      <dgm:spPr>
        <a:solidFill>
          <a:schemeClr val="tx1">
            <a:lumMod val="75000"/>
            <a:lumOff val="25000"/>
          </a:schemeClr>
        </a:solidFill>
      </dgm:spPr>
      <dgm:t>
        <a:bodyPr/>
        <a:lstStyle/>
        <a:p>
          <a:r>
            <a:rPr lang="en-IE" sz="1400" dirty="0"/>
            <a:t>CVs*</a:t>
          </a:r>
        </a:p>
      </dgm:t>
    </dgm:pt>
    <dgm:pt modelId="{AF30859D-617E-4002-9E3D-6E0FB833BE9E}" type="parTrans" cxnId="{73D1EE10-BFD1-48AA-B978-59AAE44B32F8}">
      <dgm:prSet/>
      <dgm:spPr/>
      <dgm:t>
        <a:bodyPr/>
        <a:lstStyle/>
        <a:p>
          <a:endParaRPr lang="en-IE" sz="1400"/>
        </a:p>
      </dgm:t>
    </dgm:pt>
    <dgm:pt modelId="{98F74C30-34FF-4539-9787-064526D1B063}" type="sibTrans" cxnId="{73D1EE10-BFD1-48AA-B978-59AAE44B32F8}">
      <dgm:prSet/>
      <dgm:spPr/>
      <dgm:t>
        <a:bodyPr/>
        <a:lstStyle/>
        <a:p>
          <a:endParaRPr lang="en-IE" sz="1400"/>
        </a:p>
      </dgm:t>
    </dgm:pt>
    <dgm:pt modelId="{FF8CD4AB-9844-4CFB-9B39-4B0B06C1E157}">
      <dgm:prSet phldrT="[Text]" custT="1"/>
      <dgm:spPr>
        <a:solidFill>
          <a:schemeClr val="tx1">
            <a:lumMod val="75000"/>
            <a:lumOff val="25000"/>
          </a:schemeClr>
        </a:solidFill>
      </dgm:spPr>
      <dgm:t>
        <a:bodyPr/>
        <a:lstStyle/>
        <a:p>
          <a:r>
            <a:rPr lang="en-IE" sz="1400"/>
            <a:t>Letters of </a:t>
          </a:r>
        </a:p>
        <a:p>
          <a:r>
            <a:rPr lang="en-IE" sz="1400"/>
            <a:t>Support</a:t>
          </a:r>
        </a:p>
      </dgm:t>
    </dgm:pt>
    <dgm:pt modelId="{97708821-433A-4795-ADB8-C5AAC8A6E885}" type="parTrans" cxnId="{5AE09CC5-FEC2-4576-9F98-0D6178A9A30E}">
      <dgm:prSet/>
      <dgm:spPr/>
      <dgm:t>
        <a:bodyPr/>
        <a:lstStyle/>
        <a:p>
          <a:endParaRPr lang="en-IE" sz="1400"/>
        </a:p>
      </dgm:t>
    </dgm:pt>
    <dgm:pt modelId="{6352DE17-6E89-4781-8831-BE98F8FBD234}" type="sibTrans" cxnId="{5AE09CC5-FEC2-4576-9F98-0D6178A9A30E}">
      <dgm:prSet/>
      <dgm:spPr/>
      <dgm:t>
        <a:bodyPr/>
        <a:lstStyle/>
        <a:p>
          <a:endParaRPr lang="en-IE" sz="1400"/>
        </a:p>
      </dgm:t>
    </dgm:pt>
    <dgm:pt modelId="{9C244DA5-5668-4C0A-B68E-9BC82A7A0002}">
      <dgm:prSet phldrT="[Text]" custT="1"/>
      <dgm:spPr>
        <a:solidFill>
          <a:schemeClr val="tx1">
            <a:lumMod val="75000"/>
            <a:lumOff val="25000"/>
          </a:schemeClr>
        </a:solidFill>
      </dgm:spPr>
      <dgm:t>
        <a:bodyPr/>
        <a:lstStyle/>
        <a:p>
          <a:r>
            <a:rPr lang="en-IE" sz="1400"/>
            <a:t>Budget &amp; Budget Justification (3 pages)</a:t>
          </a:r>
        </a:p>
      </dgm:t>
    </dgm:pt>
    <dgm:pt modelId="{34E76A47-F4B5-4416-B678-EA198ED2B1FB}" type="parTrans" cxnId="{B3C9ED4F-FE97-4A08-B9EA-9BAED6DC01B8}">
      <dgm:prSet/>
      <dgm:spPr/>
      <dgm:t>
        <a:bodyPr/>
        <a:lstStyle/>
        <a:p>
          <a:endParaRPr lang="en-IE" sz="1400"/>
        </a:p>
      </dgm:t>
    </dgm:pt>
    <dgm:pt modelId="{02010319-5B57-4D3B-AB2C-6E0B94DFA9CF}" type="sibTrans" cxnId="{B3C9ED4F-FE97-4A08-B9EA-9BAED6DC01B8}">
      <dgm:prSet/>
      <dgm:spPr/>
      <dgm:t>
        <a:bodyPr/>
        <a:lstStyle/>
        <a:p>
          <a:endParaRPr lang="en-IE" sz="1400"/>
        </a:p>
      </dgm:t>
    </dgm:pt>
    <dgm:pt modelId="{C4175745-3428-42BD-B452-F7AD97845413}">
      <dgm:prSet phldrT="[Text]" custT="1"/>
      <dgm:spPr>
        <a:solidFill>
          <a:schemeClr val="tx1">
            <a:lumMod val="75000"/>
            <a:lumOff val="25000"/>
          </a:schemeClr>
        </a:solidFill>
      </dgm:spPr>
      <dgm:t>
        <a:bodyPr/>
        <a:lstStyle/>
        <a:p>
          <a:r>
            <a:rPr lang="en-IE" sz="1400"/>
            <a:t>Conflict of Interest  statement</a:t>
          </a:r>
        </a:p>
      </dgm:t>
    </dgm:pt>
    <dgm:pt modelId="{77D45147-6E66-4505-9EA5-0D702D0D939A}" type="parTrans" cxnId="{3994FF21-8FA6-4378-B0D4-8BC90A9F56CF}">
      <dgm:prSet/>
      <dgm:spPr/>
      <dgm:t>
        <a:bodyPr/>
        <a:lstStyle/>
        <a:p>
          <a:endParaRPr lang="en-IE" sz="1400"/>
        </a:p>
      </dgm:t>
    </dgm:pt>
    <dgm:pt modelId="{F7905174-D9DA-420D-93BA-72093D1F1340}" type="sibTrans" cxnId="{3994FF21-8FA6-4378-B0D4-8BC90A9F56CF}">
      <dgm:prSet/>
      <dgm:spPr/>
      <dgm:t>
        <a:bodyPr/>
        <a:lstStyle/>
        <a:p>
          <a:endParaRPr lang="en-IE" sz="1400"/>
        </a:p>
      </dgm:t>
    </dgm:pt>
    <dgm:pt modelId="{8442B05E-519D-4BC8-AEBB-4AC6B3AB3B04}">
      <dgm:prSet phldrT="[Text]" custT="1"/>
      <dgm:spPr>
        <a:solidFill>
          <a:schemeClr val="tx1">
            <a:lumMod val="75000"/>
            <a:lumOff val="25000"/>
          </a:schemeClr>
        </a:solidFill>
      </dgm:spPr>
      <dgm:t>
        <a:bodyPr/>
        <a:lstStyle/>
        <a:p>
          <a:r>
            <a:rPr lang="en-IE" sz="1400" dirty="0"/>
            <a:t>Proposal document (6 pages)*</a:t>
          </a:r>
        </a:p>
      </dgm:t>
    </dgm:pt>
    <dgm:pt modelId="{48441607-9500-4DC1-A8B7-6543FBFC4A31}" type="parTrans" cxnId="{C75591D8-67DD-4290-98AA-4581B599A451}">
      <dgm:prSet/>
      <dgm:spPr/>
      <dgm:t>
        <a:bodyPr/>
        <a:lstStyle/>
        <a:p>
          <a:endParaRPr lang="en-IE" sz="1400"/>
        </a:p>
      </dgm:t>
    </dgm:pt>
    <dgm:pt modelId="{CD567189-1A70-452F-8745-A6029B4559B1}" type="sibTrans" cxnId="{C75591D8-67DD-4290-98AA-4581B599A451}">
      <dgm:prSet/>
      <dgm:spPr/>
      <dgm:t>
        <a:bodyPr/>
        <a:lstStyle/>
        <a:p>
          <a:endParaRPr lang="en-IE" sz="1400"/>
        </a:p>
      </dgm:t>
    </dgm:pt>
    <dgm:pt modelId="{05A69310-2F27-458D-ACC8-8970CADE7F25}">
      <dgm:prSet custT="1"/>
      <dgm:spPr>
        <a:solidFill>
          <a:srgbClr val="112B19">
            <a:lumMod val="75000"/>
            <a:lumOff val="25000"/>
          </a:srgbClr>
        </a:solidFill>
        <a:ln w="19050" cap="flat" cmpd="sng" algn="ctr">
          <a:solidFill>
            <a:srgbClr val="FFFFFF">
              <a:hueOff val="0"/>
              <a:satOff val="0"/>
              <a:lumOff val="0"/>
              <a:alphaOff val="0"/>
            </a:srgbClr>
          </a:solidFill>
          <a:prstDash val="solid"/>
          <a:miter lim="800000"/>
        </a:ln>
        <a:effectLst/>
      </dgm:spPr>
      <dgm:t>
        <a:bodyPr spcFirstLastPara="0" vert="horz" wrap="square" lIns="8890" tIns="8890" rIns="8890" bIns="8890" numCol="1" spcCol="1270" anchor="ctr" anchorCtr="0"/>
        <a:lstStyle/>
        <a:p>
          <a:pPr marL="0" lvl="0" indent="0" algn="ctr" defTabSz="622300">
            <a:lnSpc>
              <a:spcPct val="90000"/>
            </a:lnSpc>
            <a:spcBef>
              <a:spcPct val="0"/>
            </a:spcBef>
            <a:spcAft>
              <a:spcPct val="35000"/>
            </a:spcAft>
            <a:buNone/>
          </a:pPr>
          <a:r>
            <a:rPr lang="en-IE" sz="1400" kern="1200">
              <a:solidFill>
                <a:srgbClr val="FFFFFF"/>
              </a:solidFill>
              <a:latin typeface="Aptos" panose="02110004020202020204"/>
              <a:ea typeface="+mn-ea"/>
              <a:cs typeface="+mn-cs"/>
            </a:rPr>
            <a:t>References (1 page)</a:t>
          </a:r>
        </a:p>
      </dgm:t>
    </dgm:pt>
    <dgm:pt modelId="{62B2904D-40A1-41AE-9398-2DEEDE5681D2}" type="parTrans" cxnId="{787FA035-CC61-47FC-B132-794057FDE8F1}">
      <dgm:prSet/>
      <dgm:spPr/>
      <dgm:t>
        <a:bodyPr/>
        <a:lstStyle/>
        <a:p>
          <a:endParaRPr lang="en-IE"/>
        </a:p>
      </dgm:t>
    </dgm:pt>
    <dgm:pt modelId="{3920B176-1D99-48F4-9F23-5038E439D904}" type="sibTrans" cxnId="{787FA035-CC61-47FC-B132-794057FDE8F1}">
      <dgm:prSet/>
      <dgm:spPr/>
      <dgm:t>
        <a:bodyPr/>
        <a:lstStyle/>
        <a:p>
          <a:endParaRPr lang="en-IE"/>
        </a:p>
      </dgm:t>
    </dgm:pt>
    <dgm:pt modelId="{D81ECBF0-46E4-465E-ADA0-35D955480141}" type="pres">
      <dgm:prSet presAssocID="{95A1434E-135B-4DCA-B06C-55E794F21A40}" presName="hierChild1" presStyleCnt="0">
        <dgm:presLayoutVars>
          <dgm:orgChart val="1"/>
          <dgm:chPref val="1"/>
          <dgm:dir/>
          <dgm:animOne val="branch"/>
          <dgm:animLvl val="lvl"/>
          <dgm:resizeHandles/>
        </dgm:presLayoutVars>
      </dgm:prSet>
      <dgm:spPr/>
    </dgm:pt>
    <dgm:pt modelId="{9D4F0240-29AF-474B-8D03-74B70AEC23DE}" type="pres">
      <dgm:prSet presAssocID="{E02F45E1-4943-49F3-BD73-55B39F67C04F}" presName="hierRoot1" presStyleCnt="0">
        <dgm:presLayoutVars>
          <dgm:hierBranch val="init"/>
        </dgm:presLayoutVars>
      </dgm:prSet>
      <dgm:spPr/>
    </dgm:pt>
    <dgm:pt modelId="{47613F5F-D686-4B23-A657-F880191CFB27}" type="pres">
      <dgm:prSet presAssocID="{E02F45E1-4943-49F3-BD73-55B39F67C04F}" presName="rootComposite1" presStyleCnt="0"/>
      <dgm:spPr/>
    </dgm:pt>
    <dgm:pt modelId="{31074394-203C-4D31-BA69-7992A6354B90}" type="pres">
      <dgm:prSet presAssocID="{E02F45E1-4943-49F3-BD73-55B39F67C04F}" presName="rootText1" presStyleLbl="node0" presStyleIdx="0" presStyleCnt="1">
        <dgm:presLayoutVars>
          <dgm:chPref val="3"/>
        </dgm:presLayoutVars>
      </dgm:prSet>
      <dgm:spPr/>
    </dgm:pt>
    <dgm:pt modelId="{D7E741DF-23D5-48CF-8BE5-98CB36295C83}" type="pres">
      <dgm:prSet presAssocID="{E02F45E1-4943-49F3-BD73-55B39F67C04F}" presName="rootConnector1" presStyleLbl="node1" presStyleIdx="0" presStyleCnt="0"/>
      <dgm:spPr/>
    </dgm:pt>
    <dgm:pt modelId="{EC0E9845-E7C5-4240-A92C-A0B7A1651F14}" type="pres">
      <dgm:prSet presAssocID="{E02F45E1-4943-49F3-BD73-55B39F67C04F}" presName="hierChild2" presStyleCnt="0"/>
      <dgm:spPr/>
    </dgm:pt>
    <dgm:pt modelId="{F98E59FB-B031-4FF3-852B-0258E364E318}" type="pres">
      <dgm:prSet presAssocID="{48441607-9500-4DC1-A8B7-6543FBFC4A31}" presName="Name37" presStyleLbl="parChTrans1D2" presStyleIdx="0" presStyleCnt="6"/>
      <dgm:spPr/>
    </dgm:pt>
    <dgm:pt modelId="{D69A9BD4-F5CC-4308-A387-5F281C265A13}" type="pres">
      <dgm:prSet presAssocID="{8442B05E-519D-4BC8-AEBB-4AC6B3AB3B04}" presName="hierRoot2" presStyleCnt="0">
        <dgm:presLayoutVars>
          <dgm:hierBranch val="init"/>
        </dgm:presLayoutVars>
      </dgm:prSet>
      <dgm:spPr/>
    </dgm:pt>
    <dgm:pt modelId="{76E9F2AE-85C8-4E45-8839-A47E1FD4C90C}" type="pres">
      <dgm:prSet presAssocID="{8442B05E-519D-4BC8-AEBB-4AC6B3AB3B04}" presName="rootComposite" presStyleCnt="0"/>
      <dgm:spPr/>
    </dgm:pt>
    <dgm:pt modelId="{D3114A44-A3DA-404D-BCF5-41AD7AF1A6C0}" type="pres">
      <dgm:prSet presAssocID="{8442B05E-519D-4BC8-AEBB-4AC6B3AB3B04}" presName="rootText" presStyleLbl="node2" presStyleIdx="0" presStyleCnt="6">
        <dgm:presLayoutVars>
          <dgm:chPref val="3"/>
        </dgm:presLayoutVars>
      </dgm:prSet>
      <dgm:spPr/>
    </dgm:pt>
    <dgm:pt modelId="{A991C221-A9E5-4968-8D64-B51283BB3089}" type="pres">
      <dgm:prSet presAssocID="{8442B05E-519D-4BC8-AEBB-4AC6B3AB3B04}" presName="rootConnector" presStyleLbl="node2" presStyleIdx="0" presStyleCnt="6"/>
      <dgm:spPr/>
    </dgm:pt>
    <dgm:pt modelId="{588CD586-4A2F-4B20-9AD1-9CFE5115283C}" type="pres">
      <dgm:prSet presAssocID="{8442B05E-519D-4BC8-AEBB-4AC6B3AB3B04}" presName="hierChild4" presStyleCnt="0"/>
      <dgm:spPr/>
    </dgm:pt>
    <dgm:pt modelId="{EC440A88-7DA6-4E5A-A0E0-A16EC21E494F}" type="pres">
      <dgm:prSet presAssocID="{8442B05E-519D-4BC8-AEBB-4AC6B3AB3B04}" presName="hierChild5" presStyleCnt="0"/>
      <dgm:spPr/>
    </dgm:pt>
    <dgm:pt modelId="{DA346DE5-335F-41E7-B044-54B4A943DC4D}" type="pres">
      <dgm:prSet presAssocID="{62B2904D-40A1-41AE-9398-2DEEDE5681D2}" presName="Name37" presStyleLbl="parChTrans1D2" presStyleIdx="1" presStyleCnt="6"/>
      <dgm:spPr/>
    </dgm:pt>
    <dgm:pt modelId="{B1DE0035-AFE1-4891-8B6D-1792F8F54B6C}" type="pres">
      <dgm:prSet presAssocID="{05A69310-2F27-458D-ACC8-8970CADE7F25}" presName="hierRoot2" presStyleCnt="0">
        <dgm:presLayoutVars>
          <dgm:hierBranch val="init"/>
        </dgm:presLayoutVars>
      </dgm:prSet>
      <dgm:spPr/>
    </dgm:pt>
    <dgm:pt modelId="{D6C8AD5C-D77A-4150-9DD8-D61A0B6B4F6A}" type="pres">
      <dgm:prSet presAssocID="{05A69310-2F27-458D-ACC8-8970CADE7F25}" presName="rootComposite" presStyleCnt="0"/>
      <dgm:spPr/>
    </dgm:pt>
    <dgm:pt modelId="{73C1F02D-6270-42D6-A556-AB74FAD24A58}" type="pres">
      <dgm:prSet presAssocID="{05A69310-2F27-458D-ACC8-8970CADE7F25}" presName="rootText" presStyleLbl="node2" presStyleIdx="1" presStyleCnt="6">
        <dgm:presLayoutVars>
          <dgm:chPref val="3"/>
        </dgm:presLayoutVars>
      </dgm:prSet>
      <dgm:spPr>
        <a:xfrm>
          <a:off x="1751533" y="1322965"/>
          <a:ext cx="1444880" cy="722440"/>
        </a:xfrm>
        <a:prstGeom prst="rect">
          <a:avLst/>
        </a:prstGeom>
      </dgm:spPr>
    </dgm:pt>
    <dgm:pt modelId="{03371DB9-104B-4EF5-83CF-339A78DC6C0D}" type="pres">
      <dgm:prSet presAssocID="{05A69310-2F27-458D-ACC8-8970CADE7F25}" presName="rootConnector" presStyleLbl="node2" presStyleIdx="1" presStyleCnt="6"/>
      <dgm:spPr/>
    </dgm:pt>
    <dgm:pt modelId="{A5B34102-DC3E-4DB8-A7D0-383D132E945D}" type="pres">
      <dgm:prSet presAssocID="{05A69310-2F27-458D-ACC8-8970CADE7F25}" presName="hierChild4" presStyleCnt="0"/>
      <dgm:spPr/>
    </dgm:pt>
    <dgm:pt modelId="{E2571CEF-CBF5-49DF-AEF0-EF53D04B4C65}" type="pres">
      <dgm:prSet presAssocID="{05A69310-2F27-458D-ACC8-8970CADE7F25}" presName="hierChild5" presStyleCnt="0"/>
      <dgm:spPr/>
    </dgm:pt>
    <dgm:pt modelId="{9394FA74-1927-4AF7-82D7-67DC4DBDFD17}" type="pres">
      <dgm:prSet presAssocID="{AF30859D-617E-4002-9E3D-6E0FB833BE9E}" presName="Name37" presStyleLbl="parChTrans1D2" presStyleIdx="2" presStyleCnt="6"/>
      <dgm:spPr/>
    </dgm:pt>
    <dgm:pt modelId="{EEDC9F55-89FB-426C-9144-6F67E185CA59}" type="pres">
      <dgm:prSet presAssocID="{867B3D72-AF84-4927-81DE-58C202387FC3}" presName="hierRoot2" presStyleCnt="0">
        <dgm:presLayoutVars>
          <dgm:hierBranch val="init"/>
        </dgm:presLayoutVars>
      </dgm:prSet>
      <dgm:spPr/>
    </dgm:pt>
    <dgm:pt modelId="{B60A693D-EA70-48B7-A8CC-510D7BDCFB42}" type="pres">
      <dgm:prSet presAssocID="{867B3D72-AF84-4927-81DE-58C202387FC3}" presName="rootComposite" presStyleCnt="0"/>
      <dgm:spPr/>
    </dgm:pt>
    <dgm:pt modelId="{3BCD52A9-5B50-45A1-A0E6-145DCCB76561}" type="pres">
      <dgm:prSet presAssocID="{867B3D72-AF84-4927-81DE-58C202387FC3}" presName="rootText" presStyleLbl="node2" presStyleIdx="2" presStyleCnt="6">
        <dgm:presLayoutVars>
          <dgm:chPref val="3"/>
        </dgm:presLayoutVars>
      </dgm:prSet>
      <dgm:spPr/>
    </dgm:pt>
    <dgm:pt modelId="{898AAE02-CEED-4853-A685-7BF2605548A6}" type="pres">
      <dgm:prSet presAssocID="{867B3D72-AF84-4927-81DE-58C202387FC3}" presName="rootConnector" presStyleLbl="node2" presStyleIdx="2" presStyleCnt="6"/>
      <dgm:spPr/>
    </dgm:pt>
    <dgm:pt modelId="{D3BE6C00-C5A6-4B2A-A140-9CB7CE6CD475}" type="pres">
      <dgm:prSet presAssocID="{867B3D72-AF84-4927-81DE-58C202387FC3}" presName="hierChild4" presStyleCnt="0"/>
      <dgm:spPr/>
    </dgm:pt>
    <dgm:pt modelId="{F45FAD62-376C-4AA3-86AD-AE0D8C037441}" type="pres">
      <dgm:prSet presAssocID="{867B3D72-AF84-4927-81DE-58C202387FC3}" presName="hierChild5" presStyleCnt="0"/>
      <dgm:spPr/>
    </dgm:pt>
    <dgm:pt modelId="{F0213A36-7978-4B82-ABEA-229B3D21B55B}" type="pres">
      <dgm:prSet presAssocID="{97708821-433A-4795-ADB8-C5AAC8A6E885}" presName="Name37" presStyleLbl="parChTrans1D2" presStyleIdx="3" presStyleCnt="6"/>
      <dgm:spPr/>
    </dgm:pt>
    <dgm:pt modelId="{29164111-E5C3-4300-9CED-70D38A97FE43}" type="pres">
      <dgm:prSet presAssocID="{FF8CD4AB-9844-4CFB-9B39-4B0B06C1E157}" presName="hierRoot2" presStyleCnt="0">
        <dgm:presLayoutVars>
          <dgm:hierBranch val="init"/>
        </dgm:presLayoutVars>
      </dgm:prSet>
      <dgm:spPr/>
    </dgm:pt>
    <dgm:pt modelId="{91B450E1-45BD-4D60-8497-AB1C88157D01}" type="pres">
      <dgm:prSet presAssocID="{FF8CD4AB-9844-4CFB-9B39-4B0B06C1E157}" presName="rootComposite" presStyleCnt="0"/>
      <dgm:spPr/>
    </dgm:pt>
    <dgm:pt modelId="{02F5A9AA-F403-4738-97DD-EE006824CF23}" type="pres">
      <dgm:prSet presAssocID="{FF8CD4AB-9844-4CFB-9B39-4B0B06C1E157}" presName="rootText" presStyleLbl="node2" presStyleIdx="3" presStyleCnt="6">
        <dgm:presLayoutVars>
          <dgm:chPref val="3"/>
        </dgm:presLayoutVars>
      </dgm:prSet>
      <dgm:spPr/>
    </dgm:pt>
    <dgm:pt modelId="{7768092C-ED03-4552-A298-4582F3C49CC4}" type="pres">
      <dgm:prSet presAssocID="{FF8CD4AB-9844-4CFB-9B39-4B0B06C1E157}" presName="rootConnector" presStyleLbl="node2" presStyleIdx="3" presStyleCnt="6"/>
      <dgm:spPr/>
    </dgm:pt>
    <dgm:pt modelId="{B0BC40AA-89E4-498C-9CC3-B22474E3041A}" type="pres">
      <dgm:prSet presAssocID="{FF8CD4AB-9844-4CFB-9B39-4B0B06C1E157}" presName="hierChild4" presStyleCnt="0"/>
      <dgm:spPr/>
    </dgm:pt>
    <dgm:pt modelId="{58C13AB3-CB07-4AA4-8296-C80F964398CC}" type="pres">
      <dgm:prSet presAssocID="{FF8CD4AB-9844-4CFB-9B39-4B0B06C1E157}" presName="hierChild5" presStyleCnt="0"/>
      <dgm:spPr/>
    </dgm:pt>
    <dgm:pt modelId="{94EE9BD4-C29D-415E-8860-6115B77B331F}" type="pres">
      <dgm:prSet presAssocID="{34E76A47-F4B5-4416-B678-EA198ED2B1FB}" presName="Name37" presStyleLbl="parChTrans1D2" presStyleIdx="4" presStyleCnt="6"/>
      <dgm:spPr/>
    </dgm:pt>
    <dgm:pt modelId="{784B5AE6-3682-45EC-85DF-3CA9AB7BB15F}" type="pres">
      <dgm:prSet presAssocID="{9C244DA5-5668-4C0A-B68E-9BC82A7A0002}" presName="hierRoot2" presStyleCnt="0">
        <dgm:presLayoutVars>
          <dgm:hierBranch val="init"/>
        </dgm:presLayoutVars>
      </dgm:prSet>
      <dgm:spPr/>
    </dgm:pt>
    <dgm:pt modelId="{68935AA6-BB4E-4E1C-8D07-BE30C30BF4DB}" type="pres">
      <dgm:prSet presAssocID="{9C244DA5-5668-4C0A-B68E-9BC82A7A0002}" presName="rootComposite" presStyleCnt="0"/>
      <dgm:spPr/>
    </dgm:pt>
    <dgm:pt modelId="{3AAD305C-CEFE-43B9-B236-A36E7DC8FBA7}" type="pres">
      <dgm:prSet presAssocID="{9C244DA5-5668-4C0A-B68E-9BC82A7A0002}" presName="rootText" presStyleLbl="node2" presStyleIdx="4" presStyleCnt="6">
        <dgm:presLayoutVars>
          <dgm:chPref val="3"/>
        </dgm:presLayoutVars>
      </dgm:prSet>
      <dgm:spPr/>
    </dgm:pt>
    <dgm:pt modelId="{31570572-95BD-49C4-9E04-152BE79A775A}" type="pres">
      <dgm:prSet presAssocID="{9C244DA5-5668-4C0A-B68E-9BC82A7A0002}" presName="rootConnector" presStyleLbl="node2" presStyleIdx="4" presStyleCnt="6"/>
      <dgm:spPr/>
    </dgm:pt>
    <dgm:pt modelId="{25A74538-6704-45DA-91E1-6DC403845AAE}" type="pres">
      <dgm:prSet presAssocID="{9C244DA5-5668-4C0A-B68E-9BC82A7A0002}" presName="hierChild4" presStyleCnt="0"/>
      <dgm:spPr/>
    </dgm:pt>
    <dgm:pt modelId="{A807A0E9-68AC-41F8-9774-A26A498B3DA9}" type="pres">
      <dgm:prSet presAssocID="{9C244DA5-5668-4C0A-B68E-9BC82A7A0002}" presName="hierChild5" presStyleCnt="0"/>
      <dgm:spPr/>
    </dgm:pt>
    <dgm:pt modelId="{17F377EA-9F53-4E83-A1F7-9B1D097D0AD1}" type="pres">
      <dgm:prSet presAssocID="{77D45147-6E66-4505-9EA5-0D702D0D939A}" presName="Name37" presStyleLbl="parChTrans1D2" presStyleIdx="5" presStyleCnt="6"/>
      <dgm:spPr/>
    </dgm:pt>
    <dgm:pt modelId="{F86871BC-682A-4FB1-A9B1-9DD58F76ECB0}" type="pres">
      <dgm:prSet presAssocID="{C4175745-3428-42BD-B452-F7AD97845413}" presName="hierRoot2" presStyleCnt="0">
        <dgm:presLayoutVars>
          <dgm:hierBranch val="init"/>
        </dgm:presLayoutVars>
      </dgm:prSet>
      <dgm:spPr/>
    </dgm:pt>
    <dgm:pt modelId="{90A83296-341C-4B00-A04D-13431742A3EF}" type="pres">
      <dgm:prSet presAssocID="{C4175745-3428-42BD-B452-F7AD97845413}" presName="rootComposite" presStyleCnt="0"/>
      <dgm:spPr/>
    </dgm:pt>
    <dgm:pt modelId="{88A8C244-47BA-40D1-A513-2AF955BA2808}" type="pres">
      <dgm:prSet presAssocID="{C4175745-3428-42BD-B452-F7AD97845413}" presName="rootText" presStyleLbl="node2" presStyleIdx="5" presStyleCnt="6">
        <dgm:presLayoutVars>
          <dgm:chPref val="3"/>
        </dgm:presLayoutVars>
      </dgm:prSet>
      <dgm:spPr/>
    </dgm:pt>
    <dgm:pt modelId="{7C902F6C-18C1-4D3B-8002-9A4BACC46EF6}" type="pres">
      <dgm:prSet presAssocID="{C4175745-3428-42BD-B452-F7AD97845413}" presName="rootConnector" presStyleLbl="node2" presStyleIdx="5" presStyleCnt="6"/>
      <dgm:spPr/>
    </dgm:pt>
    <dgm:pt modelId="{4167FCC7-2951-49F3-8DD9-84105A07AC74}" type="pres">
      <dgm:prSet presAssocID="{C4175745-3428-42BD-B452-F7AD97845413}" presName="hierChild4" presStyleCnt="0"/>
      <dgm:spPr/>
    </dgm:pt>
    <dgm:pt modelId="{C98621B8-C7F1-4AE4-8277-EE138D43F4A2}" type="pres">
      <dgm:prSet presAssocID="{C4175745-3428-42BD-B452-F7AD97845413}" presName="hierChild5" presStyleCnt="0"/>
      <dgm:spPr/>
    </dgm:pt>
    <dgm:pt modelId="{CDD5925E-CFAC-46D9-AF44-27BA347C3D80}" type="pres">
      <dgm:prSet presAssocID="{E02F45E1-4943-49F3-BD73-55B39F67C04F}" presName="hierChild3" presStyleCnt="0"/>
      <dgm:spPr/>
    </dgm:pt>
  </dgm:ptLst>
  <dgm:cxnLst>
    <dgm:cxn modelId="{163D1B02-9A34-44EF-88D7-3654D168B254}" type="presOf" srcId="{FF8CD4AB-9844-4CFB-9B39-4B0B06C1E157}" destId="{7768092C-ED03-4552-A298-4582F3C49CC4}" srcOrd="1" destOrd="0" presId="urn:microsoft.com/office/officeart/2005/8/layout/orgChart1"/>
    <dgm:cxn modelId="{73D1EE10-BFD1-48AA-B978-59AAE44B32F8}" srcId="{E02F45E1-4943-49F3-BD73-55B39F67C04F}" destId="{867B3D72-AF84-4927-81DE-58C202387FC3}" srcOrd="2" destOrd="0" parTransId="{AF30859D-617E-4002-9E3D-6E0FB833BE9E}" sibTransId="{98F74C30-34FF-4539-9787-064526D1B063}"/>
    <dgm:cxn modelId="{A0869214-2339-4485-B3F7-A4B34B63F883}" type="presOf" srcId="{E02F45E1-4943-49F3-BD73-55B39F67C04F}" destId="{31074394-203C-4D31-BA69-7992A6354B90}" srcOrd="0" destOrd="0" presId="urn:microsoft.com/office/officeart/2005/8/layout/orgChart1"/>
    <dgm:cxn modelId="{593E601B-4632-4D03-95E6-7AE87AFCD1D9}" type="presOf" srcId="{9C244DA5-5668-4C0A-B68E-9BC82A7A0002}" destId="{31570572-95BD-49C4-9E04-152BE79A775A}" srcOrd="1" destOrd="0" presId="urn:microsoft.com/office/officeart/2005/8/layout/orgChart1"/>
    <dgm:cxn modelId="{840AF81C-8BA7-42F6-9A0D-AFF02DD0C9D7}" type="presOf" srcId="{C4175745-3428-42BD-B452-F7AD97845413}" destId="{88A8C244-47BA-40D1-A513-2AF955BA2808}" srcOrd="0" destOrd="0" presId="urn:microsoft.com/office/officeart/2005/8/layout/orgChart1"/>
    <dgm:cxn modelId="{3994FF21-8FA6-4378-B0D4-8BC90A9F56CF}" srcId="{E02F45E1-4943-49F3-BD73-55B39F67C04F}" destId="{C4175745-3428-42BD-B452-F7AD97845413}" srcOrd="5" destOrd="0" parTransId="{77D45147-6E66-4505-9EA5-0D702D0D939A}" sibTransId="{F7905174-D9DA-420D-93BA-72093D1F1340}"/>
    <dgm:cxn modelId="{EFFF7629-0BDF-487D-AD8A-B29C4CBDB469}" type="presOf" srcId="{867B3D72-AF84-4927-81DE-58C202387FC3}" destId="{898AAE02-CEED-4853-A685-7BF2605548A6}" srcOrd="1" destOrd="0" presId="urn:microsoft.com/office/officeart/2005/8/layout/orgChart1"/>
    <dgm:cxn modelId="{787FA035-CC61-47FC-B132-794057FDE8F1}" srcId="{E02F45E1-4943-49F3-BD73-55B39F67C04F}" destId="{05A69310-2F27-458D-ACC8-8970CADE7F25}" srcOrd="1" destOrd="0" parTransId="{62B2904D-40A1-41AE-9398-2DEEDE5681D2}" sibTransId="{3920B176-1D99-48F4-9F23-5038E439D904}"/>
    <dgm:cxn modelId="{FB582636-32D6-47F7-9982-5E19E31B1D7C}" type="presOf" srcId="{9C244DA5-5668-4C0A-B68E-9BC82A7A0002}" destId="{3AAD305C-CEFE-43B9-B236-A36E7DC8FBA7}" srcOrd="0" destOrd="0" presId="urn:microsoft.com/office/officeart/2005/8/layout/orgChart1"/>
    <dgm:cxn modelId="{B3C9ED4F-FE97-4A08-B9EA-9BAED6DC01B8}" srcId="{E02F45E1-4943-49F3-BD73-55B39F67C04F}" destId="{9C244DA5-5668-4C0A-B68E-9BC82A7A0002}" srcOrd="4" destOrd="0" parTransId="{34E76A47-F4B5-4416-B678-EA198ED2B1FB}" sibTransId="{02010319-5B57-4D3B-AB2C-6E0B94DFA9CF}"/>
    <dgm:cxn modelId="{D054E552-E810-47FA-96D5-49066F4CD5F8}" type="presOf" srcId="{95A1434E-135B-4DCA-B06C-55E794F21A40}" destId="{D81ECBF0-46E4-465E-ADA0-35D955480141}" srcOrd="0" destOrd="0" presId="urn:microsoft.com/office/officeart/2005/8/layout/orgChart1"/>
    <dgm:cxn modelId="{871CCC54-2730-4D63-97CF-FEDD9C0850CF}" type="presOf" srcId="{8442B05E-519D-4BC8-AEBB-4AC6B3AB3B04}" destId="{A991C221-A9E5-4968-8D64-B51283BB3089}" srcOrd="1" destOrd="0" presId="urn:microsoft.com/office/officeart/2005/8/layout/orgChart1"/>
    <dgm:cxn modelId="{A1002F57-CA70-4AB4-9BB7-6FCFECC4F940}" type="presOf" srcId="{34E76A47-F4B5-4416-B678-EA198ED2B1FB}" destId="{94EE9BD4-C29D-415E-8860-6115B77B331F}" srcOrd="0" destOrd="0" presId="urn:microsoft.com/office/officeart/2005/8/layout/orgChart1"/>
    <dgm:cxn modelId="{899F7277-652B-49E9-A7B3-FA4F0B40A230}" type="presOf" srcId="{867B3D72-AF84-4927-81DE-58C202387FC3}" destId="{3BCD52A9-5B50-45A1-A0E6-145DCCB76561}" srcOrd="0" destOrd="0" presId="urn:microsoft.com/office/officeart/2005/8/layout/orgChart1"/>
    <dgm:cxn modelId="{4FD0DB78-C62F-44D6-946C-F0189FBC40A7}" type="presOf" srcId="{8442B05E-519D-4BC8-AEBB-4AC6B3AB3B04}" destId="{D3114A44-A3DA-404D-BCF5-41AD7AF1A6C0}" srcOrd="0" destOrd="0" presId="urn:microsoft.com/office/officeart/2005/8/layout/orgChart1"/>
    <dgm:cxn modelId="{517A347D-9BBE-485B-90A8-77BF3E6FBF90}" type="presOf" srcId="{AF30859D-617E-4002-9E3D-6E0FB833BE9E}" destId="{9394FA74-1927-4AF7-82D7-67DC4DBDFD17}" srcOrd="0" destOrd="0" presId="urn:microsoft.com/office/officeart/2005/8/layout/orgChart1"/>
    <dgm:cxn modelId="{8F1DC298-A043-40EA-9CB8-DD2168652678}" type="presOf" srcId="{62B2904D-40A1-41AE-9398-2DEEDE5681D2}" destId="{DA346DE5-335F-41E7-B044-54B4A943DC4D}" srcOrd="0" destOrd="0" presId="urn:microsoft.com/office/officeart/2005/8/layout/orgChart1"/>
    <dgm:cxn modelId="{262E49AD-43C3-43C2-B804-522C9CA8469B}" type="presOf" srcId="{E02F45E1-4943-49F3-BD73-55B39F67C04F}" destId="{D7E741DF-23D5-48CF-8BE5-98CB36295C83}" srcOrd="1" destOrd="0" presId="urn:microsoft.com/office/officeart/2005/8/layout/orgChart1"/>
    <dgm:cxn modelId="{3D29E8B6-E8AE-4A19-967B-A5FE3EEAF5A9}" type="presOf" srcId="{05A69310-2F27-458D-ACC8-8970CADE7F25}" destId="{73C1F02D-6270-42D6-A556-AB74FAD24A58}" srcOrd="0" destOrd="0" presId="urn:microsoft.com/office/officeart/2005/8/layout/orgChart1"/>
    <dgm:cxn modelId="{BCE0ECBC-0C71-4A25-B7C2-EB44B29CB1CB}" type="presOf" srcId="{97708821-433A-4795-ADB8-C5AAC8A6E885}" destId="{F0213A36-7978-4B82-ABEA-229B3D21B55B}" srcOrd="0" destOrd="0" presId="urn:microsoft.com/office/officeart/2005/8/layout/orgChart1"/>
    <dgm:cxn modelId="{C8EF51BF-F2F2-4F2B-9F0E-1B87B351849D}" type="presOf" srcId="{05A69310-2F27-458D-ACC8-8970CADE7F25}" destId="{03371DB9-104B-4EF5-83CF-339A78DC6C0D}" srcOrd="1" destOrd="0" presId="urn:microsoft.com/office/officeart/2005/8/layout/orgChart1"/>
    <dgm:cxn modelId="{5AE09CC5-FEC2-4576-9F98-0D6178A9A30E}" srcId="{E02F45E1-4943-49F3-BD73-55B39F67C04F}" destId="{FF8CD4AB-9844-4CFB-9B39-4B0B06C1E157}" srcOrd="3" destOrd="0" parTransId="{97708821-433A-4795-ADB8-C5AAC8A6E885}" sibTransId="{6352DE17-6E89-4781-8831-BE98F8FBD234}"/>
    <dgm:cxn modelId="{4F117BCD-99E8-40A3-AD8C-CB2F9C4A8524}" type="presOf" srcId="{77D45147-6E66-4505-9EA5-0D702D0D939A}" destId="{17F377EA-9F53-4E83-A1F7-9B1D097D0AD1}" srcOrd="0" destOrd="0" presId="urn:microsoft.com/office/officeart/2005/8/layout/orgChart1"/>
    <dgm:cxn modelId="{9E2828CF-5769-4B05-9403-8D4739F80274}" type="presOf" srcId="{48441607-9500-4DC1-A8B7-6543FBFC4A31}" destId="{F98E59FB-B031-4FF3-852B-0258E364E318}" srcOrd="0" destOrd="0" presId="urn:microsoft.com/office/officeart/2005/8/layout/orgChart1"/>
    <dgm:cxn modelId="{C75591D8-67DD-4290-98AA-4581B599A451}" srcId="{E02F45E1-4943-49F3-BD73-55B39F67C04F}" destId="{8442B05E-519D-4BC8-AEBB-4AC6B3AB3B04}" srcOrd="0" destOrd="0" parTransId="{48441607-9500-4DC1-A8B7-6543FBFC4A31}" sibTransId="{CD567189-1A70-452F-8745-A6029B4559B1}"/>
    <dgm:cxn modelId="{CABC35D9-6F4A-4BEB-BA99-87CA87A17A3E}" type="presOf" srcId="{C4175745-3428-42BD-B452-F7AD97845413}" destId="{7C902F6C-18C1-4D3B-8002-9A4BACC46EF6}" srcOrd="1" destOrd="0" presId="urn:microsoft.com/office/officeart/2005/8/layout/orgChart1"/>
    <dgm:cxn modelId="{CEE4DAE4-467B-418A-8F3F-22EBCD8D2AA6}" type="presOf" srcId="{FF8CD4AB-9844-4CFB-9B39-4B0B06C1E157}" destId="{02F5A9AA-F403-4738-97DD-EE006824CF23}" srcOrd="0" destOrd="0" presId="urn:microsoft.com/office/officeart/2005/8/layout/orgChart1"/>
    <dgm:cxn modelId="{8974A2F2-784E-4DEA-8F58-40E63DDD706F}" srcId="{95A1434E-135B-4DCA-B06C-55E794F21A40}" destId="{E02F45E1-4943-49F3-BD73-55B39F67C04F}" srcOrd="0" destOrd="0" parTransId="{F3EC63D1-3318-4E82-A6EE-716DC395F3AD}" sibTransId="{2A5A93E9-9863-4BE5-A4D0-B37F79DFB276}"/>
    <dgm:cxn modelId="{A203B990-9F48-4418-BB18-A3E23BAF7EC2}" type="presParOf" srcId="{D81ECBF0-46E4-465E-ADA0-35D955480141}" destId="{9D4F0240-29AF-474B-8D03-74B70AEC23DE}" srcOrd="0" destOrd="0" presId="urn:microsoft.com/office/officeart/2005/8/layout/orgChart1"/>
    <dgm:cxn modelId="{C2BD76C3-2BD7-4876-95B6-7A733B36B333}" type="presParOf" srcId="{9D4F0240-29AF-474B-8D03-74B70AEC23DE}" destId="{47613F5F-D686-4B23-A657-F880191CFB27}" srcOrd="0" destOrd="0" presId="urn:microsoft.com/office/officeart/2005/8/layout/orgChart1"/>
    <dgm:cxn modelId="{128672C9-096D-475C-B6BD-3A335F3D03BD}" type="presParOf" srcId="{47613F5F-D686-4B23-A657-F880191CFB27}" destId="{31074394-203C-4D31-BA69-7992A6354B90}" srcOrd="0" destOrd="0" presId="urn:microsoft.com/office/officeart/2005/8/layout/orgChart1"/>
    <dgm:cxn modelId="{C1359297-9DE6-4ED3-A5FC-8B037B8C5E6E}" type="presParOf" srcId="{47613F5F-D686-4B23-A657-F880191CFB27}" destId="{D7E741DF-23D5-48CF-8BE5-98CB36295C83}" srcOrd="1" destOrd="0" presId="urn:microsoft.com/office/officeart/2005/8/layout/orgChart1"/>
    <dgm:cxn modelId="{21F18E1A-3951-48F5-B209-1B6A7A9719BD}" type="presParOf" srcId="{9D4F0240-29AF-474B-8D03-74B70AEC23DE}" destId="{EC0E9845-E7C5-4240-A92C-A0B7A1651F14}" srcOrd="1" destOrd="0" presId="urn:microsoft.com/office/officeart/2005/8/layout/orgChart1"/>
    <dgm:cxn modelId="{D7020212-6DB0-4D7A-A6F4-CF9184A379BB}" type="presParOf" srcId="{EC0E9845-E7C5-4240-A92C-A0B7A1651F14}" destId="{F98E59FB-B031-4FF3-852B-0258E364E318}" srcOrd="0" destOrd="0" presId="urn:microsoft.com/office/officeart/2005/8/layout/orgChart1"/>
    <dgm:cxn modelId="{F065B6FE-017F-4B12-9AC3-9EDC3793DE7B}" type="presParOf" srcId="{EC0E9845-E7C5-4240-A92C-A0B7A1651F14}" destId="{D69A9BD4-F5CC-4308-A387-5F281C265A13}" srcOrd="1" destOrd="0" presId="urn:microsoft.com/office/officeart/2005/8/layout/orgChart1"/>
    <dgm:cxn modelId="{CDDBE6E3-C1A3-4FE4-B098-AB6D911B32D8}" type="presParOf" srcId="{D69A9BD4-F5CC-4308-A387-5F281C265A13}" destId="{76E9F2AE-85C8-4E45-8839-A47E1FD4C90C}" srcOrd="0" destOrd="0" presId="urn:microsoft.com/office/officeart/2005/8/layout/orgChart1"/>
    <dgm:cxn modelId="{6F015149-6FE7-41BC-AFB0-E80587037FD4}" type="presParOf" srcId="{76E9F2AE-85C8-4E45-8839-A47E1FD4C90C}" destId="{D3114A44-A3DA-404D-BCF5-41AD7AF1A6C0}" srcOrd="0" destOrd="0" presId="urn:microsoft.com/office/officeart/2005/8/layout/orgChart1"/>
    <dgm:cxn modelId="{E9983BF8-2FB8-4340-A7DA-212AE36C9509}" type="presParOf" srcId="{76E9F2AE-85C8-4E45-8839-A47E1FD4C90C}" destId="{A991C221-A9E5-4968-8D64-B51283BB3089}" srcOrd="1" destOrd="0" presId="urn:microsoft.com/office/officeart/2005/8/layout/orgChart1"/>
    <dgm:cxn modelId="{C58AF60E-63D6-4185-84EE-BC5B674B64DA}" type="presParOf" srcId="{D69A9BD4-F5CC-4308-A387-5F281C265A13}" destId="{588CD586-4A2F-4B20-9AD1-9CFE5115283C}" srcOrd="1" destOrd="0" presId="urn:microsoft.com/office/officeart/2005/8/layout/orgChart1"/>
    <dgm:cxn modelId="{0B5B8013-4A3C-4EB0-9434-8B1A75DA7714}" type="presParOf" srcId="{D69A9BD4-F5CC-4308-A387-5F281C265A13}" destId="{EC440A88-7DA6-4E5A-A0E0-A16EC21E494F}" srcOrd="2" destOrd="0" presId="urn:microsoft.com/office/officeart/2005/8/layout/orgChart1"/>
    <dgm:cxn modelId="{3BC92134-1002-4D20-B891-ADECD98335B6}" type="presParOf" srcId="{EC0E9845-E7C5-4240-A92C-A0B7A1651F14}" destId="{DA346DE5-335F-41E7-B044-54B4A943DC4D}" srcOrd="2" destOrd="0" presId="urn:microsoft.com/office/officeart/2005/8/layout/orgChart1"/>
    <dgm:cxn modelId="{F6B7B1CA-B778-41D3-AFD2-4DF03C645B74}" type="presParOf" srcId="{EC0E9845-E7C5-4240-A92C-A0B7A1651F14}" destId="{B1DE0035-AFE1-4891-8B6D-1792F8F54B6C}" srcOrd="3" destOrd="0" presId="urn:microsoft.com/office/officeart/2005/8/layout/orgChart1"/>
    <dgm:cxn modelId="{70C409E1-8DC1-485C-900E-5ADB8B07800E}" type="presParOf" srcId="{B1DE0035-AFE1-4891-8B6D-1792F8F54B6C}" destId="{D6C8AD5C-D77A-4150-9DD8-D61A0B6B4F6A}" srcOrd="0" destOrd="0" presId="urn:microsoft.com/office/officeart/2005/8/layout/orgChart1"/>
    <dgm:cxn modelId="{BBD64A61-C165-45A0-9404-1C630F2E1735}" type="presParOf" srcId="{D6C8AD5C-D77A-4150-9DD8-D61A0B6B4F6A}" destId="{73C1F02D-6270-42D6-A556-AB74FAD24A58}" srcOrd="0" destOrd="0" presId="urn:microsoft.com/office/officeart/2005/8/layout/orgChart1"/>
    <dgm:cxn modelId="{88C96C78-6233-4593-890F-A19CCA571E79}" type="presParOf" srcId="{D6C8AD5C-D77A-4150-9DD8-D61A0B6B4F6A}" destId="{03371DB9-104B-4EF5-83CF-339A78DC6C0D}" srcOrd="1" destOrd="0" presId="urn:microsoft.com/office/officeart/2005/8/layout/orgChart1"/>
    <dgm:cxn modelId="{241CECBF-9BC3-4173-991A-02C00FA55279}" type="presParOf" srcId="{B1DE0035-AFE1-4891-8B6D-1792F8F54B6C}" destId="{A5B34102-DC3E-4DB8-A7D0-383D132E945D}" srcOrd="1" destOrd="0" presId="urn:microsoft.com/office/officeart/2005/8/layout/orgChart1"/>
    <dgm:cxn modelId="{1AC743B5-5384-4BB6-A800-00B27D57E29E}" type="presParOf" srcId="{B1DE0035-AFE1-4891-8B6D-1792F8F54B6C}" destId="{E2571CEF-CBF5-49DF-AEF0-EF53D04B4C65}" srcOrd="2" destOrd="0" presId="urn:microsoft.com/office/officeart/2005/8/layout/orgChart1"/>
    <dgm:cxn modelId="{4C79FC78-8057-4FB5-966E-CFABAC5CF901}" type="presParOf" srcId="{EC0E9845-E7C5-4240-A92C-A0B7A1651F14}" destId="{9394FA74-1927-4AF7-82D7-67DC4DBDFD17}" srcOrd="4" destOrd="0" presId="urn:microsoft.com/office/officeart/2005/8/layout/orgChart1"/>
    <dgm:cxn modelId="{AC0E8ED4-70F3-4B26-9243-1BC968D0C412}" type="presParOf" srcId="{EC0E9845-E7C5-4240-A92C-A0B7A1651F14}" destId="{EEDC9F55-89FB-426C-9144-6F67E185CA59}" srcOrd="5" destOrd="0" presId="urn:microsoft.com/office/officeart/2005/8/layout/orgChart1"/>
    <dgm:cxn modelId="{B7808B28-5788-43AD-83CD-C3F292B78B60}" type="presParOf" srcId="{EEDC9F55-89FB-426C-9144-6F67E185CA59}" destId="{B60A693D-EA70-48B7-A8CC-510D7BDCFB42}" srcOrd="0" destOrd="0" presId="urn:microsoft.com/office/officeart/2005/8/layout/orgChart1"/>
    <dgm:cxn modelId="{CF9F8407-ED96-472B-850C-F6168885BEBF}" type="presParOf" srcId="{B60A693D-EA70-48B7-A8CC-510D7BDCFB42}" destId="{3BCD52A9-5B50-45A1-A0E6-145DCCB76561}" srcOrd="0" destOrd="0" presId="urn:microsoft.com/office/officeart/2005/8/layout/orgChart1"/>
    <dgm:cxn modelId="{BC5A863B-14E2-4B4C-A0B7-2A5773E7A0CD}" type="presParOf" srcId="{B60A693D-EA70-48B7-A8CC-510D7BDCFB42}" destId="{898AAE02-CEED-4853-A685-7BF2605548A6}" srcOrd="1" destOrd="0" presId="urn:microsoft.com/office/officeart/2005/8/layout/orgChart1"/>
    <dgm:cxn modelId="{693A3E80-F390-42E4-B4AA-4F988E137E6D}" type="presParOf" srcId="{EEDC9F55-89FB-426C-9144-6F67E185CA59}" destId="{D3BE6C00-C5A6-4B2A-A140-9CB7CE6CD475}" srcOrd="1" destOrd="0" presId="urn:microsoft.com/office/officeart/2005/8/layout/orgChart1"/>
    <dgm:cxn modelId="{60B35CBC-B93F-4172-9F0C-4041557081D6}" type="presParOf" srcId="{EEDC9F55-89FB-426C-9144-6F67E185CA59}" destId="{F45FAD62-376C-4AA3-86AD-AE0D8C037441}" srcOrd="2" destOrd="0" presId="urn:microsoft.com/office/officeart/2005/8/layout/orgChart1"/>
    <dgm:cxn modelId="{76448B6D-D499-4A22-8496-24F6826E0FB2}" type="presParOf" srcId="{EC0E9845-E7C5-4240-A92C-A0B7A1651F14}" destId="{F0213A36-7978-4B82-ABEA-229B3D21B55B}" srcOrd="6" destOrd="0" presId="urn:microsoft.com/office/officeart/2005/8/layout/orgChart1"/>
    <dgm:cxn modelId="{303AEA9B-EC09-4EDD-965C-B3C5048B44F2}" type="presParOf" srcId="{EC0E9845-E7C5-4240-A92C-A0B7A1651F14}" destId="{29164111-E5C3-4300-9CED-70D38A97FE43}" srcOrd="7" destOrd="0" presId="urn:microsoft.com/office/officeart/2005/8/layout/orgChart1"/>
    <dgm:cxn modelId="{1D152848-0EA9-47F9-90FC-C532062959FB}" type="presParOf" srcId="{29164111-E5C3-4300-9CED-70D38A97FE43}" destId="{91B450E1-45BD-4D60-8497-AB1C88157D01}" srcOrd="0" destOrd="0" presId="urn:microsoft.com/office/officeart/2005/8/layout/orgChart1"/>
    <dgm:cxn modelId="{8CDBCA44-7692-475A-96CF-7F1B18399EE9}" type="presParOf" srcId="{91B450E1-45BD-4D60-8497-AB1C88157D01}" destId="{02F5A9AA-F403-4738-97DD-EE006824CF23}" srcOrd="0" destOrd="0" presId="urn:microsoft.com/office/officeart/2005/8/layout/orgChart1"/>
    <dgm:cxn modelId="{272ECFAA-675E-4363-A6FF-E5752DCFC7C5}" type="presParOf" srcId="{91B450E1-45BD-4D60-8497-AB1C88157D01}" destId="{7768092C-ED03-4552-A298-4582F3C49CC4}" srcOrd="1" destOrd="0" presId="urn:microsoft.com/office/officeart/2005/8/layout/orgChart1"/>
    <dgm:cxn modelId="{9DEDF5B7-3F2A-4F13-B8DA-B1EC36A0065C}" type="presParOf" srcId="{29164111-E5C3-4300-9CED-70D38A97FE43}" destId="{B0BC40AA-89E4-498C-9CC3-B22474E3041A}" srcOrd="1" destOrd="0" presId="urn:microsoft.com/office/officeart/2005/8/layout/orgChart1"/>
    <dgm:cxn modelId="{B6C3ED0C-451B-492B-89C0-86D430B0214B}" type="presParOf" srcId="{29164111-E5C3-4300-9CED-70D38A97FE43}" destId="{58C13AB3-CB07-4AA4-8296-C80F964398CC}" srcOrd="2" destOrd="0" presId="urn:microsoft.com/office/officeart/2005/8/layout/orgChart1"/>
    <dgm:cxn modelId="{CD248F80-F6A3-4354-9101-8EDD8B69F2AD}" type="presParOf" srcId="{EC0E9845-E7C5-4240-A92C-A0B7A1651F14}" destId="{94EE9BD4-C29D-415E-8860-6115B77B331F}" srcOrd="8" destOrd="0" presId="urn:microsoft.com/office/officeart/2005/8/layout/orgChart1"/>
    <dgm:cxn modelId="{6C4F2345-548E-4F59-B9B9-DC6945BBE208}" type="presParOf" srcId="{EC0E9845-E7C5-4240-A92C-A0B7A1651F14}" destId="{784B5AE6-3682-45EC-85DF-3CA9AB7BB15F}" srcOrd="9" destOrd="0" presId="urn:microsoft.com/office/officeart/2005/8/layout/orgChart1"/>
    <dgm:cxn modelId="{E7EBB135-1801-4E75-839E-5442BA4A6EA2}" type="presParOf" srcId="{784B5AE6-3682-45EC-85DF-3CA9AB7BB15F}" destId="{68935AA6-BB4E-4E1C-8D07-BE30C30BF4DB}" srcOrd="0" destOrd="0" presId="urn:microsoft.com/office/officeart/2005/8/layout/orgChart1"/>
    <dgm:cxn modelId="{100E13AC-7721-4C95-8FDB-F3F7B2A82832}" type="presParOf" srcId="{68935AA6-BB4E-4E1C-8D07-BE30C30BF4DB}" destId="{3AAD305C-CEFE-43B9-B236-A36E7DC8FBA7}" srcOrd="0" destOrd="0" presId="urn:microsoft.com/office/officeart/2005/8/layout/orgChart1"/>
    <dgm:cxn modelId="{2A757AF6-3E12-4ED9-98BF-2458C70938F1}" type="presParOf" srcId="{68935AA6-BB4E-4E1C-8D07-BE30C30BF4DB}" destId="{31570572-95BD-49C4-9E04-152BE79A775A}" srcOrd="1" destOrd="0" presId="urn:microsoft.com/office/officeart/2005/8/layout/orgChart1"/>
    <dgm:cxn modelId="{984B3EB8-12E4-4B4A-9988-D87F7D51F223}" type="presParOf" srcId="{784B5AE6-3682-45EC-85DF-3CA9AB7BB15F}" destId="{25A74538-6704-45DA-91E1-6DC403845AAE}" srcOrd="1" destOrd="0" presId="urn:microsoft.com/office/officeart/2005/8/layout/orgChart1"/>
    <dgm:cxn modelId="{68D26717-2CB3-47A2-B504-74CEC8D288B2}" type="presParOf" srcId="{784B5AE6-3682-45EC-85DF-3CA9AB7BB15F}" destId="{A807A0E9-68AC-41F8-9774-A26A498B3DA9}" srcOrd="2" destOrd="0" presId="urn:microsoft.com/office/officeart/2005/8/layout/orgChart1"/>
    <dgm:cxn modelId="{EFA01CFA-06BE-49D1-AFD3-CBBC81B36DCD}" type="presParOf" srcId="{EC0E9845-E7C5-4240-A92C-A0B7A1651F14}" destId="{17F377EA-9F53-4E83-A1F7-9B1D097D0AD1}" srcOrd="10" destOrd="0" presId="urn:microsoft.com/office/officeart/2005/8/layout/orgChart1"/>
    <dgm:cxn modelId="{85E35176-3526-4791-B006-B533A806CC22}" type="presParOf" srcId="{EC0E9845-E7C5-4240-A92C-A0B7A1651F14}" destId="{F86871BC-682A-4FB1-A9B1-9DD58F76ECB0}" srcOrd="11" destOrd="0" presId="urn:microsoft.com/office/officeart/2005/8/layout/orgChart1"/>
    <dgm:cxn modelId="{76FC97F1-081B-4790-AD9F-158C2729AAB5}" type="presParOf" srcId="{F86871BC-682A-4FB1-A9B1-9DD58F76ECB0}" destId="{90A83296-341C-4B00-A04D-13431742A3EF}" srcOrd="0" destOrd="0" presId="urn:microsoft.com/office/officeart/2005/8/layout/orgChart1"/>
    <dgm:cxn modelId="{C13E485E-1768-4547-8C42-E420223E1230}" type="presParOf" srcId="{90A83296-341C-4B00-A04D-13431742A3EF}" destId="{88A8C244-47BA-40D1-A513-2AF955BA2808}" srcOrd="0" destOrd="0" presId="urn:microsoft.com/office/officeart/2005/8/layout/orgChart1"/>
    <dgm:cxn modelId="{E2CF53A4-1162-40DD-94CD-A5851A7DB833}" type="presParOf" srcId="{90A83296-341C-4B00-A04D-13431742A3EF}" destId="{7C902F6C-18C1-4D3B-8002-9A4BACC46EF6}" srcOrd="1" destOrd="0" presId="urn:microsoft.com/office/officeart/2005/8/layout/orgChart1"/>
    <dgm:cxn modelId="{0BE6A545-B202-48AE-86B2-F72B346DDACF}" type="presParOf" srcId="{F86871BC-682A-4FB1-A9B1-9DD58F76ECB0}" destId="{4167FCC7-2951-49F3-8DD9-84105A07AC74}" srcOrd="1" destOrd="0" presId="urn:microsoft.com/office/officeart/2005/8/layout/orgChart1"/>
    <dgm:cxn modelId="{50DD2260-1A1F-4C8C-A583-6E3F3811B529}" type="presParOf" srcId="{F86871BC-682A-4FB1-A9B1-9DD58F76ECB0}" destId="{C98621B8-C7F1-4AE4-8277-EE138D43F4A2}" srcOrd="2" destOrd="0" presId="urn:microsoft.com/office/officeart/2005/8/layout/orgChart1"/>
    <dgm:cxn modelId="{25A88CFE-033C-4220-96A2-A079DF16E6C9}" type="presParOf" srcId="{9D4F0240-29AF-474B-8D03-74B70AEC23DE}" destId="{CDD5925E-CFAC-46D9-AF44-27BA347C3D8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8E4B9B-7DDA-4D58-9C25-8F8D04FB7E5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E"/>
        </a:p>
      </dgm:t>
    </dgm:pt>
    <dgm:pt modelId="{EAD7E81A-C373-4614-BDFB-AE81D34A3626}">
      <dgm:prSet phldrT="[Text]"/>
      <dgm:spPr>
        <a:solidFill>
          <a:schemeClr val="accent4">
            <a:lumMod val="75000"/>
          </a:schemeClr>
        </a:solidFill>
      </dgm:spPr>
      <dgm:t>
        <a:bodyPr/>
        <a:lstStyle/>
        <a:p>
          <a:pPr rtl="0"/>
          <a:r>
            <a:rPr lang="en-IE"/>
            <a:t>Postdoctoral Researcher </a:t>
          </a:r>
        </a:p>
      </dgm:t>
    </dgm:pt>
    <dgm:pt modelId="{0D7A3A41-F45A-416A-AA25-84E457B993AB}" type="parTrans" cxnId="{102385F2-9EB5-4C38-A9EA-F025CF76EB53}">
      <dgm:prSet/>
      <dgm:spPr/>
      <dgm:t>
        <a:bodyPr/>
        <a:lstStyle/>
        <a:p>
          <a:endParaRPr lang="en-IE"/>
        </a:p>
      </dgm:t>
    </dgm:pt>
    <dgm:pt modelId="{201C96B6-9230-4AA7-8A7D-D63B3E3DE55A}" type="sibTrans" cxnId="{102385F2-9EB5-4C38-A9EA-F025CF76EB53}">
      <dgm:prSet/>
      <dgm:spPr/>
      <dgm:t>
        <a:bodyPr/>
        <a:lstStyle/>
        <a:p>
          <a:endParaRPr lang="en-IE"/>
        </a:p>
      </dgm:t>
    </dgm:pt>
    <dgm:pt modelId="{DF437169-A2D9-4BC3-B99C-0A9FD4654DAF}">
      <dgm:prSet phldrT="[Text]" custT="1"/>
      <dgm:spPr>
        <a:solidFill>
          <a:schemeClr val="accent4">
            <a:lumMod val="75000"/>
          </a:schemeClr>
        </a:solidFill>
      </dgm:spPr>
      <dgm:t>
        <a:bodyPr/>
        <a:lstStyle/>
        <a:p>
          <a:r>
            <a:rPr lang="en-IE" sz="1200"/>
            <a:t>Current Postdoc. Researcher in eligible Research Body</a:t>
          </a:r>
        </a:p>
      </dgm:t>
    </dgm:pt>
    <dgm:pt modelId="{1D89AD2E-4F25-4517-B4D3-104CE27F4180}" type="parTrans" cxnId="{E73F68A2-8D11-43E3-8FEE-1186B1F22A0E}">
      <dgm:prSet/>
      <dgm:spPr/>
      <dgm:t>
        <a:bodyPr/>
        <a:lstStyle/>
        <a:p>
          <a:endParaRPr lang="en-IE"/>
        </a:p>
      </dgm:t>
    </dgm:pt>
    <dgm:pt modelId="{970E429A-CC22-41A5-A95C-207D03A7B925}" type="sibTrans" cxnId="{E73F68A2-8D11-43E3-8FEE-1186B1F22A0E}">
      <dgm:prSet/>
      <dgm:spPr/>
      <dgm:t>
        <a:bodyPr/>
        <a:lstStyle/>
        <a:p>
          <a:endParaRPr lang="en-IE"/>
        </a:p>
      </dgm:t>
    </dgm:pt>
    <dgm:pt modelId="{351295F0-76C3-4866-B534-E526EEA8F54D}">
      <dgm:prSet phldrT="[Text]" custT="1"/>
      <dgm:spPr>
        <a:solidFill>
          <a:schemeClr val="accent4">
            <a:lumMod val="75000"/>
          </a:schemeClr>
        </a:solidFill>
      </dgm:spPr>
      <dgm:t>
        <a:bodyPr/>
        <a:lstStyle/>
        <a:p>
          <a:r>
            <a:rPr lang="en-IE" sz="1200"/>
            <a:t>Former Postdoc. Researcher in eligible Research Body</a:t>
          </a:r>
        </a:p>
      </dgm:t>
    </dgm:pt>
    <dgm:pt modelId="{64D5DB73-9690-446E-983F-070519047F67}" type="parTrans" cxnId="{284A50DD-4A26-4F0B-9F08-005EFF1A2DA1}">
      <dgm:prSet/>
      <dgm:spPr/>
      <dgm:t>
        <a:bodyPr/>
        <a:lstStyle/>
        <a:p>
          <a:endParaRPr lang="en-IE"/>
        </a:p>
      </dgm:t>
    </dgm:pt>
    <dgm:pt modelId="{690B9339-3013-4D98-89CD-02120E744E62}" type="sibTrans" cxnId="{284A50DD-4A26-4F0B-9F08-005EFF1A2DA1}">
      <dgm:prSet/>
      <dgm:spPr/>
      <dgm:t>
        <a:bodyPr/>
        <a:lstStyle/>
        <a:p>
          <a:endParaRPr lang="en-IE"/>
        </a:p>
      </dgm:t>
    </dgm:pt>
    <dgm:pt modelId="{C17BC4B0-1CF2-424F-9747-8EE08984D61B}">
      <dgm:prSet custT="1"/>
      <dgm:spPr>
        <a:solidFill>
          <a:schemeClr val="accent4">
            <a:lumMod val="75000"/>
          </a:schemeClr>
        </a:solidFill>
      </dgm:spPr>
      <dgm:t>
        <a:bodyPr/>
        <a:lstStyle/>
        <a:p>
          <a:r>
            <a:rPr lang="en-IE" sz="1200"/>
            <a:t>Holders of PhDs awarded by eligible Research Bodies</a:t>
          </a:r>
        </a:p>
      </dgm:t>
    </dgm:pt>
    <dgm:pt modelId="{E21230A3-6554-4C93-A716-3A41D843CE68}" type="parTrans" cxnId="{8B6507F4-7418-49B9-AD6E-1E74362E612E}">
      <dgm:prSet/>
      <dgm:spPr/>
      <dgm:t>
        <a:bodyPr/>
        <a:lstStyle/>
        <a:p>
          <a:endParaRPr lang="en-IE"/>
        </a:p>
      </dgm:t>
    </dgm:pt>
    <dgm:pt modelId="{2D7D30E7-807D-4386-8478-F4C4D9DE22AA}" type="sibTrans" cxnId="{8B6507F4-7418-49B9-AD6E-1E74362E612E}">
      <dgm:prSet/>
      <dgm:spPr/>
      <dgm:t>
        <a:bodyPr/>
        <a:lstStyle/>
        <a:p>
          <a:endParaRPr lang="en-IE"/>
        </a:p>
      </dgm:t>
    </dgm:pt>
    <dgm:pt modelId="{EE7C62BC-2787-4295-AAF3-F37FF5EB8DCF}">
      <dgm:prSet phldrT="[Text]" custT="1"/>
      <dgm:spPr>
        <a:solidFill>
          <a:srgbClr val="7169B2"/>
        </a:solidFill>
      </dgm:spPr>
      <dgm:t>
        <a:bodyPr/>
        <a:lstStyle/>
        <a:p>
          <a:r>
            <a:rPr lang="en-IE" sz="2700"/>
            <a:t>Application is led by the Researcher </a:t>
          </a:r>
        </a:p>
        <a:p>
          <a:pPr rtl="0"/>
          <a:r>
            <a:rPr lang="en-IE" sz="2000"/>
            <a:t>in collaboration with an </a:t>
          </a:r>
          <a:r>
            <a:rPr lang="en-IE" sz="2000">
              <a:latin typeface="Aptos Display" panose="02110004020202020204"/>
            </a:rPr>
            <a:t>enterprise partner</a:t>
          </a:r>
          <a:endParaRPr lang="en-IE" sz="2000"/>
        </a:p>
      </dgm:t>
    </dgm:pt>
    <dgm:pt modelId="{8BB2ACF9-46A2-40A0-85FE-C5510307F131}" type="sibTrans" cxnId="{B2E96C72-ED6E-4159-90E2-16372B720E05}">
      <dgm:prSet/>
      <dgm:spPr/>
      <dgm:t>
        <a:bodyPr/>
        <a:lstStyle/>
        <a:p>
          <a:endParaRPr lang="en-IE"/>
        </a:p>
      </dgm:t>
    </dgm:pt>
    <dgm:pt modelId="{87B17B09-98CF-4F82-9090-9A9D908D9A83}" type="parTrans" cxnId="{B2E96C72-ED6E-4159-90E2-16372B720E05}">
      <dgm:prSet/>
      <dgm:spPr/>
      <dgm:t>
        <a:bodyPr/>
        <a:lstStyle/>
        <a:p>
          <a:endParaRPr lang="en-IE"/>
        </a:p>
      </dgm:t>
    </dgm:pt>
    <dgm:pt modelId="{9A2C6674-EB9F-4DC3-A313-54B018D19ADD}">
      <dgm:prSet phldr="0"/>
      <dgm:spPr/>
      <dgm:t>
        <a:bodyPr/>
        <a:lstStyle/>
        <a:p>
          <a:pPr rtl="0"/>
          <a:r>
            <a:rPr lang="en-GB">
              <a:latin typeface="Aptos Display" panose="02110004020202020204"/>
            </a:rPr>
            <a:t>In the final 6 months of their PhD</a:t>
          </a:r>
          <a:endParaRPr lang="en-IE"/>
        </a:p>
      </dgm:t>
    </dgm:pt>
    <dgm:pt modelId="{0EEF9083-D51B-45D0-83FD-ED4F0BCBD874}" type="parTrans" cxnId="{50C2990C-9DDF-4A0B-A33B-FCAB56997DD6}">
      <dgm:prSet/>
      <dgm:spPr/>
    </dgm:pt>
    <dgm:pt modelId="{4F2B3E6C-79C2-46D7-9389-E2C4EC060A97}" type="sibTrans" cxnId="{50C2990C-9DDF-4A0B-A33B-FCAB56997DD6}">
      <dgm:prSet/>
      <dgm:spPr/>
    </dgm:pt>
    <dgm:pt modelId="{03DFF43E-719E-40CE-9364-30ADCCCE5824}">
      <dgm:prSet phldr="0"/>
      <dgm:spPr/>
      <dgm:t>
        <a:bodyPr/>
        <a:lstStyle/>
        <a:p>
          <a:pPr rtl="0"/>
          <a:r>
            <a:rPr lang="en-IE">
              <a:latin typeface="Aptos Display" panose="02110004020202020204"/>
            </a:rPr>
            <a:t>Late-stage PhD student</a:t>
          </a:r>
          <a:endParaRPr lang="en-IE"/>
        </a:p>
      </dgm:t>
    </dgm:pt>
    <dgm:pt modelId="{8889E259-E667-46CA-8D21-C5606B9993BD}" type="parTrans" cxnId="{E1F386DD-D85A-4720-95C5-987A28C6F809}">
      <dgm:prSet/>
      <dgm:spPr/>
    </dgm:pt>
    <dgm:pt modelId="{97319407-6713-48C8-86CA-072AE37BFC56}" type="sibTrans" cxnId="{E1F386DD-D85A-4720-95C5-987A28C6F809}">
      <dgm:prSet/>
      <dgm:spPr/>
    </dgm:pt>
    <dgm:pt modelId="{80A66271-C209-4E31-92E4-CF72CC307558}" type="pres">
      <dgm:prSet presAssocID="{AF8E4B9B-7DDA-4D58-9C25-8F8D04FB7E5D}" presName="Name0" presStyleCnt="0">
        <dgm:presLayoutVars>
          <dgm:chPref val="1"/>
          <dgm:dir/>
          <dgm:animOne val="branch"/>
          <dgm:animLvl val="lvl"/>
          <dgm:resizeHandles/>
        </dgm:presLayoutVars>
      </dgm:prSet>
      <dgm:spPr/>
    </dgm:pt>
    <dgm:pt modelId="{83AE5119-5E79-4E83-83DD-4E75CC059C5C}" type="pres">
      <dgm:prSet presAssocID="{EE7C62BC-2787-4295-AAF3-F37FF5EB8DCF}" presName="vertOne" presStyleCnt="0"/>
      <dgm:spPr/>
    </dgm:pt>
    <dgm:pt modelId="{305E622D-6978-4139-9916-F290E2D480F9}" type="pres">
      <dgm:prSet presAssocID="{EE7C62BC-2787-4295-AAF3-F37FF5EB8DCF}" presName="txOne" presStyleLbl="node0" presStyleIdx="0" presStyleCnt="1">
        <dgm:presLayoutVars>
          <dgm:chPref val="3"/>
        </dgm:presLayoutVars>
      </dgm:prSet>
      <dgm:spPr/>
    </dgm:pt>
    <dgm:pt modelId="{310B3214-8F03-4067-B611-8366B09C28FE}" type="pres">
      <dgm:prSet presAssocID="{EE7C62BC-2787-4295-AAF3-F37FF5EB8DCF}" presName="parTransOne" presStyleCnt="0"/>
      <dgm:spPr/>
    </dgm:pt>
    <dgm:pt modelId="{E922C5C1-CE17-4677-823E-811746C8CE72}" type="pres">
      <dgm:prSet presAssocID="{EE7C62BC-2787-4295-AAF3-F37FF5EB8DCF}" presName="horzOne" presStyleCnt="0"/>
      <dgm:spPr/>
    </dgm:pt>
    <dgm:pt modelId="{E338EEE6-115D-408A-AE35-E39EE8C5E76D}" type="pres">
      <dgm:prSet presAssocID="{EAD7E81A-C373-4614-BDFB-AE81D34A3626}" presName="vertTwo" presStyleCnt="0"/>
      <dgm:spPr/>
    </dgm:pt>
    <dgm:pt modelId="{5FA4B912-E2AF-4D08-ACFD-FB9B1344C96E}" type="pres">
      <dgm:prSet presAssocID="{EAD7E81A-C373-4614-BDFB-AE81D34A3626}" presName="txTwo" presStyleLbl="node2" presStyleIdx="0" presStyleCnt="2" custScaleX="88080" custScaleY="95432" custLinFactNeighborX="-4580" custLinFactNeighborY="22689">
        <dgm:presLayoutVars>
          <dgm:chPref val="3"/>
        </dgm:presLayoutVars>
      </dgm:prSet>
      <dgm:spPr/>
    </dgm:pt>
    <dgm:pt modelId="{A0EC1E2C-D164-4F76-A915-6BC93556E308}" type="pres">
      <dgm:prSet presAssocID="{EAD7E81A-C373-4614-BDFB-AE81D34A3626}" presName="parTransTwo" presStyleCnt="0"/>
      <dgm:spPr/>
    </dgm:pt>
    <dgm:pt modelId="{E050778F-BFF6-410F-BB33-33BA23B468FC}" type="pres">
      <dgm:prSet presAssocID="{EAD7E81A-C373-4614-BDFB-AE81D34A3626}" presName="horzTwo" presStyleCnt="0"/>
      <dgm:spPr/>
    </dgm:pt>
    <dgm:pt modelId="{4968BC4C-EAF0-49C1-A4B2-540A9AE5865E}" type="pres">
      <dgm:prSet presAssocID="{DF437169-A2D9-4BC3-B99C-0A9FD4654DAF}" presName="vertThree" presStyleCnt="0"/>
      <dgm:spPr/>
    </dgm:pt>
    <dgm:pt modelId="{9C0BDFF1-69AF-4663-868B-2278A9E738EC}" type="pres">
      <dgm:prSet presAssocID="{DF437169-A2D9-4BC3-B99C-0A9FD4654DAF}" presName="txThree" presStyleLbl="node3" presStyleIdx="0" presStyleCnt="4" custLinFactNeighborX="-3544" custLinFactNeighborY="3855">
        <dgm:presLayoutVars>
          <dgm:chPref val="3"/>
        </dgm:presLayoutVars>
      </dgm:prSet>
      <dgm:spPr/>
    </dgm:pt>
    <dgm:pt modelId="{478E1784-FAEF-44B1-BEF8-A295F7D0466B}" type="pres">
      <dgm:prSet presAssocID="{DF437169-A2D9-4BC3-B99C-0A9FD4654DAF}" presName="horzThree" presStyleCnt="0"/>
      <dgm:spPr/>
    </dgm:pt>
    <dgm:pt modelId="{398039AE-F185-4CAE-BDE3-510085EEF7E7}" type="pres">
      <dgm:prSet presAssocID="{970E429A-CC22-41A5-A95C-207D03A7B925}" presName="sibSpaceThree" presStyleCnt="0"/>
      <dgm:spPr/>
    </dgm:pt>
    <dgm:pt modelId="{C5B98886-1234-4FDD-988B-BBB717ABB137}" type="pres">
      <dgm:prSet presAssocID="{351295F0-76C3-4866-B534-E526EEA8F54D}" presName="vertThree" presStyleCnt="0"/>
      <dgm:spPr/>
    </dgm:pt>
    <dgm:pt modelId="{9E514244-9288-413F-AF46-09C76E780208}" type="pres">
      <dgm:prSet presAssocID="{351295F0-76C3-4866-B534-E526EEA8F54D}" presName="txThree" presStyleLbl="node3" presStyleIdx="1" presStyleCnt="4" custLinFactNeighborX="-3446" custLinFactNeighborY="4020">
        <dgm:presLayoutVars>
          <dgm:chPref val="3"/>
        </dgm:presLayoutVars>
      </dgm:prSet>
      <dgm:spPr/>
    </dgm:pt>
    <dgm:pt modelId="{3CD70240-8ED1-466E-9105-3005E5EB796A}" type="pres">
      <dgm:prSet presAssocID="{351295F0-76C3-4866-B534-E526EEA8F54D}" presName="horzThree" presStyleCnt="0"/>
      <dgm:spPr/>
    </dgm:pt>
    <dgm:pt modelId="{D0DF28E7-BD11-4B9D-878A-4F7CCC65F36E}" type="pres">
      <dgm:prSet presAssocID="{690B9339-3013-4D98-89CD-02120E744E62}" presName="sibSpaceThree" presStyleCnt="0"/>
      <dgm:spPr/>
    </dgm:pt>
    <dgm:pt modelId="{6F03616E-02E2-4493-8BE8-C3541788CCA9}" type="pres">
      <dgm:prSet presAssocID="{C17BC4B0-1CF2-424F-9747-8EE08984D61B}" presName="vertThree" presStyleCnt="0"/>
      <dgm:spPr/>
    </dgm:pt>
    <dgm:pt modelId="{B8D34DCB-7095-4A6D-8A0A-C514A39E15C9}" type="pres">
      <dgm:prSet presAssocID="{C17BC4B0-1CF2-424F-9747-8EE08984D61B}" presName="txThree" presStyleLbl="node3" presStyleIdx="2" presStyleCnt="4" custLinFactNeighborX="-3455" custLinFactNeighborY="4752">
        <dgm:presLayoutVars>
          <dgm:chPref val="3"/>
        </dgm:presLayoutVars>
      </dgm:prSet>
      <dgm:spPr/>
    </dgm:pt>
    <dgm:pt modelId="{A877A66A-9703-44BC-8789-7F0530C0B20D}" type="pres">
      <dgm:prSet presAssocID="{C17BC4B0-1CF2-424F-9747-8EE08984D61B}" presName="horzThree" presStyleCnt="0"/>
      <dgm:spPr/>
    </dgm:pt>
    <dgm:pt modelId="{B2C3AC31-A874-46C9-A439-F0E537B7C152}" type="pres">
      <dgm:prSet presAssocID="{201C96B6-9230-4AA7-8A7D-D63B3E3DE55A}" presName="sibSpaceTwo" presStyleCnt="0"/>
      <dgm:spPr/>
    </dgm:pt>
    <dgm:pt modelId="{09747680-6EB8-49E2-AD73-C44DA9ED4E5A}" type="pres">
      <dgm:prSet presAssocID="{03DFF43E-719E-40CE-9364-30ADCCCE5824}" presName="vertTwo" presStyleCnt="0"/>
      <dgm:spPr/>
    </dgm:pt>
    <dgm:pt modelId="{253224DB-65E3-4D99-8A5B-592CB575E77D}" type="pres">
      <dgm:prSet presAssocID="{03DFF43E-719E-40CE-9364-30ADCCCE5824}" presName="txTwo" presStyleLbl="node2" presStyleIdx="1" presStyleCnt="2">
        <dgm:presLayoutVars>
          <dgm:chPref val="3"/>
        </dgm:presLayoutVars>
      </dgm:prSet>
      <dgm:spPr/>
    </dgm:pt>
    <dgm:pt modelId="{50AFE518-AF13-4E17-BB0A-6E027811D7F2}" type="pres">
      <dgm:prSet presAssocID="{03DFF43E-719E-40CE-9364-30ADCCCE5824}" presName="parTransTwo" presStyleCnt="0"/>
      <dgm:spPr/>
    </dgm:pt>
    <dgm:pt modelId="{8A00D02F-F2BB-493F-953A-17B5201FDED3}" type="pres">
      <dgm:prSet presAssocID="{03DFF43E-719E-40CE-9364-30ADCCCE5824}" presName="horzTwo" presStyleCnt="0"/>
      <dgm:spPr/>
    </dgm:pt>
    <dgm:pt modelId="{624BE87F-4A3C-42D4-B31F-2DB9E693F97D}" type="pres">
      <dgm:prSet presAssocID="{9A2C6674-EB9F-4DC3-A313-54B018D19ADD}" presName="vertThree" presStyleCnt="0"/>
      <dgm:spPr/>
    </dgm:pt>
    <dgm:pt modelId="{7BE45329-5FA5-42B4-BF65-19E33CF2FC35}" type="pres">
      <dgm:prSet presAssocID="{9A2C6674-EB9F-4DC3-A313-54B018D19ADD}" presName="txThree" presStyleLbl="node3" presStyleIdx="3" presStyleCnt="4">
        <dgm:presLayoutVars>
          <dgm:chPref val="3"/>
        </dgm:presLayoutVars>
      </dgm:prSet>
      <dgm:spPr/>
    </dgm:pt>
    <dgm:pt modelId="{8E01D828-9BCC-4057-AD5D-1F49B6D8883A}" type="pres">
      <dgm:prSet presAssocID="{9A2C6674-EB9F-4DC3-A313-54B018D19ADD}" presName="horzThree" presStyleCnt="0"/>
      <dgm:spPr/>
    </dgm:pt>
  </dgm:ptLst>
  <dgm:cxnLst>
    <dgm:cxn modelId="{50C2990C-9DDF-4A0B-A33B-FCAB56997DD6}" srcId="{03DFF43E-719E-40CE-9364-30ADCCCE5824}" destId="{9A2C6674-EB9F-4DC3-A313-54B018D19ADD}" srcOrd="0" destOrd="0" parTransId="{0EEF9083-D51B-45D0-83FD-ED4F0BCBD874}" sibTransId="{4F2B3E6C-79C2-46D7-9389-E2C4EC060A97}"/>
    <dgm:cxn modelId="{428CDB29-386D-4FE1-A665-E8D8F1E03EEC}" type="presOf" srcId="{03DFF43E-719E-40CE-9364-30ADCCCE5824}" destId="{253224DB-65E3-4D99-8A5B-592CB575E77D}" srcOrd="0" destOrd="0" presId="urn:microsoft.com/office/officeart/2005/8/layout/hierarchy4"/>
    <dgm:cxn modelId="{200EC35C-A945-41EA-9C52-8761C7DF912E}" type="presOf" srcId="{DF437169-A2D9-4BC3-B99C-0A9FD4654DAF}" destId="{9C0BDFF1-69AF-4663-868B-2278A9E738EC}" srcOrd="0" destOrd="0" presId="urn:microsoft.com/office/officeart/2005/8/layout/hierarchy4"/>
    <dgm:cxn modelId="{5EE3E866-7EDF-4324-8CB1-014FACFF0F66}" type="presOf" srcId="{9A2C6674-EB9F-4DC3-A313-54B018D19ADD}" destId="{7BE45329-5FA5-42B4-BF65-19E33CF2FC35}" srcOrd="0" destOrd="0" presId="urn:microsoft.com/office/officeart/2005/8/layout/hierarchy4"/>
    <dgm:cxn modelId="{B2E96C72-ED6E-4159-90E2-16372B720E05}" srcId="{AF8E4B9B-7DDA-4D58-9C25-8F8D04FB7E5D}" destId="{EE7C62BC-2787-4295-AAF3-F37FF5EB8DCF}" srcOrd="0" destOrd="0" parTransId="{87B17B09-98CF-4F82-9090-9A9D908D9A83}" sibTransId="{8BB2ACF9-46A2-40A0-85FE-C5510307F131}"/>
    <dgm:cxn modelId="{88269C72-0B2B-4014-957C-7A0D1F9E9475}" type="presOf" srcId="{EE7C62BC-2787-4295-AAF3-F37FF5EB8DCF}" destId="{305E622D-6978-4139-9916-F290E2D480F9}" srcOrd="0" destOrd="0" presId="urn:microsoft.com/office/officeart/2005/8/layout/hierarchy4"/>
    <dgm:cxn modelId="{E73F68A2-8D11-43E3-8FEE-1186B1F22A0E}" srcId="{EAD7E81A-C373-4614-BDFB-AE81D34A3626}" destId="{DF437169-A2D9-4BC3-B99C-0A9FD4654DAF}" srcOrd="0" destOrd="0" parTransId="{1D89AD2E-4F25-4517-B4D3-104CE27F4180}" sibTransId="{970E429A-CC22-41A5-A95C-207D03A7B925}"/>
    <dgm:cxn modelId="{6049A1AE-28D9-474D-83C6-4379A61450E8}" type="presOf" srcId="{EAD7E81A-C373-4614-BDFB-AE81D34A3626}" destId="{5FA4B912-E2AF-4D08-ACFD-FB9B1344C96E}" srcOrd="0" destOrd="0" presId="urn:microsoft.com/office/officeart/2005/8/layout/hierarchy4"/>
    <dgm:cxn modelId="{B09B25AF-841C-4453-9529-B21B3040ABBB}" type="presOf" srcId="{C17BC4B0-1CF2-424F-9747-8EE08984D61B}" destId="{B8D34DCB-7095-4A6D-8A0A-C514A39E15C9}" srcOrd="0" destOrd="0" presId="urn:microsoft.com/office/officeart/2005/8/layout/hierarchy4"/>
    <dgm:cxn modelId="{9E9B11BC-BBD7-4E2F-80AA-1F3842B4807C}" type="presOf" srcId="{351295F0-76C3-4866-B534-E526EEA8F54D}" destId="{9E514244-9288-413F-AF46-09C76E780208}" srcOrd="0" destOrd="0" presId="urn:microsoft.com/office/officeart/2005/8/layout/hierarchy4"/>
    <dgm:cxn modelId="{284A50DD-4A26-4F0B-9F08-005EFF1A2DA1}" srcId="{EAD7E81A-C373-4614-BDFB-AE81D34A3626}" destId="{351295F0-76C3-4866-B534-E526EEA8F54D}" srcOrd="1" destOrd="0" parTransId="{64D5DB73-9690-446E-983F-070519047F67}" sibTransId="{690B9339-3013-4D98-89CD-02120E744E62}"/>
    <dgm:cxn modelId="{E1F386DD-D85A-4720-95C5-987A28C6F809}" srcId="{EE7C62BC-2787-4295-AAF3-F37FF5EB8DCF}" destId="{03DFF43E-719E-40CE-9364-30ADCCCE5824}" srcOrd="1" destOrd="0" parTransId="{8889E259-E667-46CA-8D21-C5606B9993BD}" sibTransId="{97319407-6713-48C8-86CA-072AE37BFC56}"/>
    <dgm:cxn modelId="{102385F2-9EB5-4C38-A9EA-F025CF76EB53}" srcId="{EE7C62BC-2787-4295-AAF3-F37FF5EB8DCF}" destId="{EAD7E81A-C373-4614-BDFB-AE81D34A3626}" srcOrd="0" destOrd="0" parTransId="{0D7A3A41-F45A-416A-AA25-84E457B993AB}" sibTransId="{201C96B6-9230-4AA7-8A7D-D63B3E3DE55A}"/>
    <dgm:cxn modelId="{8B6507F4-7418-49B9-AD6E-1E74362E612E}" srcId="{EAD7E81A-C373-4614-BDFB-AE81D34A3626}" destId="{C17BC4B0-1CF2-424F-9747-8EE08984D61B}" srcOrd="2" destOrd="0" parTransId="{E21230A3-6554-4C93-A716-3A41D843CE68}" sibTransId="{2D7D30E7-807D-4386-8478-F4C4D9DE22AA}"/>
    <dgm:cxn modelId="{A93F4CF7-0199-4988-90D5-4B1ADC89851F}" type="presOf" srcId="{AF8E4B9B-7DDA-4D58-9C25-8F8D04FB7E5D}" destId="{80A66271-C209-4E31-92E4-CF72CC307558}" srcOrd="0" destOrd="0" presId="urn:microsoft.com/office/officeart/2005/8/layout/hierarchy4"/>
    <dgm:cxn modelId="{97AD27C4-5223-4737-B9F0-79AA1AB4AD0B}" type="presParOf" srcId="{80A66271-C209-4E31-92E4-CF72CC307558}" destId="{83AE5119-5E79-4E83-83DD-4E75CC059C5C}" srcOrd="0" destOrd="0" presId="urn:microsoft.com/office/officeart/2005/8/layout/hierarchy4"/>
    <dgm:cxn modelId="{B5AC6E3D-C0DB-46D0-8277-3BA7E558D06D}" type="presParOf" srcId="{83AE5119-5E79-4E83-83DD-4E75CC059C5C}" destId="{305E622D-6978-4139-9916-F290E2D480F9}" srcOrd="0" destOrd="0" presId="urn:microsoft.com/office/officeart/2005/8/layout/hierarchy4"/>
    <dgm:cxn modelId="{D5C69D02-8861-434B-A8C1-A11FC7D2FB7C}" type="presParOf" srcId="{83AE5119-5E79-4E83-83DD-4E75CC059C5C}" destId="{310B3214-8F03-4067-B611-8366B09C28FE}" srcOrd="1" destOrd="0" presId="urn:microsoft.com/office/officeart/2005/8/layout/hierarchy4"/>
    <dgm:cxn modelId="{9B8FC39E-2211-4A02-B81C-D7F25A77C881}" type="presParOf" srcId="{83AE5119-5E79-4E83-83DD-4E75CC059C5C}" destId="{E922C5C1-CE17-4677-823E-811746C8CE72}" srcOrd="2" destOrd="0" presId="urn:microsoft.com/office/officeart/2005/8/layout/hierarchy4"/>
    <dgm:cxn modelId="{1D42D989-8B99-4B77-A262-151777D88B02}" type="presParOf" srcId="{E922C5C1-CE17-4677-823E-811746C8CE72}" destId="{E338EEE6-115D-408A-AE35-E39EE8C5E76D}" srcOrd="0" destOrd="0" presId="urn:microsoft.com/office/officeart/2005/8/layout/hierarchy4"/>
    <dgm:cxn modelId="{43135563-78B2-4A96-AF7F-AF201BA5CEDE}" type="presParOf" srcId="{E338EEE6-115D-408A-AE35-E39EE8C5E76D}" destId="{5FA4B912-E2AF-4D08-ACFD-FB9B1344C96E}" srcOrd="0" destOrd="0" presId="urn:microsoft.com/office/officeart/2005/8/layout/hierarchy4"/>
    <dgm:cxn modelId="{133125A7-9008-47F1-9061-DC78F5B0A1DF}" type="presParOf" srcId="{E338EEE6-115D-408A-AE35-E39EE8C5E76D}" destId="{A0EC1E2C-D164-4F76-A915-6BC93556E308}" srcOrd="1" destOrd="0" presId="urn:microsoft.com/office/officeart/2005/8/layout/hierarchy4"/>
    <dgm:cxn modelId="{F9403EB8-3615-4842-958F-B167F7BB829A}" type="presParOf" srcId="{E338EEE6-115D-408A-AE35-E39EE8C5E76D}" destId="{E050778F-BFF6-410F-BB33-33BA23B468FC}" srcOrd="2" destOrd="0" presId="urn:microsoft.com/office/officeart/2005/8/layout/hierarchy4"/>
    <dgm:cxn modelId="{B9C92C5A-6280-4B6C-8842-2BD2663B4FEA}" type="presParOf" srcId="{E050778F-BFF6-410F-BB33-33BA23B468FC}" destId="{4968BC4C-EAF0-49C1-A4B2-540A9AE5865E}" srcOrd="0" destOrd="0" presId="urn:microsoft.com/office/officeart/2005/8/layout/hierarchy4"/>
    <dgm:cxn modelId="{4B8D20A0-3C22-4E9D-9AC0-906A8F5D765B}" type="presParOf" srcId="{4968BC4C-EAF0-49C1-A4B2-540A9AE5865E}" destId="{9C0BDFF1-69AF-4663-868B-2278A9E738EC}" srcOrd="0" destOrd="0" presId="urn:microsoft.com/office/officeart/2005/8/layout/hierarchy4"/>
    <dgm:cxn modelId="{50DD2CCC-5C92-4C49-A51C-49CBF8AFFB5A}" type="presParOf" srcId="{4968BC4C-EAF0-49C1-A4B2-540A9AE5865E}" destId="{478E1784-FAEF-44B1-BEF8-A295F7D0466B}" srcOrd="1" destOrd="0" presId="urn:microsoft.com/office/officeart/2005/8/layout/hierarchy4"/>
    <dgm:cxn modelId="{9601CD93-6FFF-4C1A-9CC0-32C4F037B413}" type="presParOf" srcId="{E050778F-BFF6-410F-BB33-33BA23B468FC}" destId="{398039AE-F185-4CAE-BDE3-510085EEF7E7}" srcOrd="1" destOrd="0" presId="urn:microsoft.com/office/officeart/2005/8/layout/hierarchy4"/>
    <dgm:cxn modelId="{F8BB8510-F140-4F62-BD1D-DD5D3AB5D883}" type="presParOf" srcId="{E050778F-BFF6-410F-BB33-33BA23B468FC}" destId="{C5B98886-1234-4FDD-988B-BBB717ABB137}" srcOrd="2" destOrd="0" presId="urn:microsoft.com/office/officeart/2005/8/layout/hierarchy4"/>
    <dgm:cxn modelId="{0F62F2A9-990F-4DB0-8AEE-461E6D4CDF71}" type="presParOf" srcId="{C5B98886-1234-4FDD-988B-BBB717ABB137}" destId="{9E514244-9288-413F-AF46-09C76E780208}" srcOrd="0" destOrd="0" presId="urn:microsoft.com/office/officeart/2005/8/layout/hierarchy4"/>
    <dgm:cxn modelId="{3587DC57-E233-42E1-BDE7-0F54216B9E06}" type="presParOf" srcId="{C5B98886-1234-4FDD-988B-BBB717ABB137}" destId="{3CD70240-8ED1-466E-9105-3005E5EB796A}" srcOrd="1" destOrd="0" presId="urn:microsoft.com/office/officeart/2005/8/layout/hierarchy4"/>
    <dgm:cxn modelId="{E08FBF6F-10C8-4B65-968D-B1DD3A660F6E}" type="presParOf" srcId="{E050778F-BFF6-410F-BB33-33BA23B468FC}" destId="{D0DF28E7-BD11-4B9D-878A-4F7CCC65F36E}" srcOrd="3" destOrd="0" presId="urn:microsoft.com/office/officeart/2005/8/layout/hierarchy4"/>
    <dgm:cxn modelId="{74C41B65-819E-4046-A205-B5DD2D287C6B}" type="presParOf" srcId="{E050778F-BFF6-410F-BB33-33BA23B468FC}" destId="{6F03616E-02E2-4493-8BE8-C3541788CCA9}" srcOrd="4" destOrd="0" presId="urn:microsoft.com/office/officeart/2005/8/layout/hierarchy4"/>
    <dgm:cxn modelId="{845DEAE8-DE30-4E56-A574-D580C671113B}" type="presParOf" srcId="{6F03616E-02E2-4493-8BE8-C3541788CCA9}" destId="{B8D34DCB-7095-4A6D-8A0A-C514A39E15C9}" srcOrd="0" destOrd="0" presId="urn:microsoft.com/office/officeart/2005/8/layout/hierarchy4"/>
    <dgm:cxn modelId="{EDCFFC8A-7448-4FF7-AC6E-DFDBADA7DF53}" type="presParOf" srcId="{6F03616E-02E2-4493-8BE8-C3541788CCA9}" destId="{A877A66A-9703-44BC-8789-7F0530C0B20D}" srcOrd="1" destOrd="0" presId="urn:microsoft.com/office/officeart/2005/8/layout/hierarchy4"/>
    <dgm:cxn modelId="{F10E9051-BEE0-452F-9231-2B1F86D85617}" type="presParOf" srcId="{E922C5C1-CE17-4677-823E-811746C8CE72}" destId="{B2C3AC31-A874-46C9-A439-F0E537B7C152}" srcOrd="1" destOrd="0" presId="urn:microsoft.com/office/officeart/2005/8/layout/hierarchy4"/>
    <dgm:cxn modelId="{CB21A90C-76FF-402B-8912-D62B45FCC4FB}" type="presParOf" srcId="{E922C5C1-CE17-4677-823E-811746C8CE72}" destId="{09747680-6EB8-49E2-AD73-C44DA9ED4E5A}" srcOrd="2" destOrd="0" presId="urn:microsoft.com/office/officeart/2005/8/layout/hierarchy4"/>
    <dgm:cxn modelId="{0EF10F82-CF81-4D34-BA29-8971BACD2129}" type="presParOf" srcId="{09747680-6EB8-49E2-AD73-C44DA9ED4E5A}" destId="{253224DB-65E3-4D99-8A5B-592CB575E77D}" srcOrd="0" destOrd="0" presId="urn:microsoft.com/office/officeart/2005/8/layout/hierarchy4"/>
    <dgm:cxn modelId="{698B3F2B-C559-4807-A994-D0030EABCD26}" type="presParOf" srcId="{09747680-6EB8-49E2-AD73-C44DA9ED4E5A}" destId="{50AFE518-AF13-4E17-BB0A-6E027811D7F2}" srcOrd="1" destOrd="0" presId="urn:microsoft.com/office/officeart/2005/8/layout/hierarchy4"/>
    <dgm:cxn modelId="{BDBCE284-7A5F-49BF-8571-04B279B3859C}" type="presParOf" srcId="{09747680-6EB8-49E2-AD73-C44DA9ED4E5A}" destId="{8A00D02F-F2BB-493F-953A-17B5201FDED3}" srcOrd="2" destOrd="0" presId="urn:microsoft.com/office/officeart/2005/8/layout/hierarchy4"/>
    <dgm:cxn modelId="{6567FB67-B366-46B8-88A2-8AAA9FE61487}" type="presParOf" srcId="{8A00D02F-F2BB-493F-953A-17B5201FDED3}" destId="{624BE87F-4A3C-42D4-B31F-2DB9E693F97D}" srcOrd="0" destOrd="0" presId="urn:microsoft.com/office/officeart/2005/8/layout/hierarchy4"/>
    <dgm:cxn modelId="{A94C4755-8006-455A-974A-5F042075F98A}" type="presParOf" srcId="{624BE87F-4A3C-42D4-B31F-2DB9E693F97D}" destId="{7BE45329-5FA5-42B4-BF65-19E33CF2FC35}" srcOrd="0" destOrd="0" presId="urn:microsoft.com/office/officeart/2005/8/layout/hierarchy4"/>
    <dgm:cxn modelId="{5AD897ED-F2EA-424D-B28D-D3970910DA03}" type="presParOf" srcId="{624BE87F-4A3C-42D4-B31F-2DB9E693F97D}" destId="{8E01D828-9BCC-4057-AD5D-1F49B6D8883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9CF1B-9DB6-4517-A21D-EC3870F1504A}">
      <dsp:nvSpPr>
        <dsp:cNvPr id="0" name=""/>
        <dsp:cNvSpPr/>
      </dsp:nvSpPr>
      <dsp:spPr>
        <a:xfrm>
          <a:off x="3802" y="2277614"/>
          <a:ext cx="1789509" cy="690750"/>
        </a:xfrm>
        <a:prstGeom prst="chevron">
          <a:avLst>
            <a:gd name="adj" fmla="val 4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2DE37-FA84-4E1C-9219-9BEB5B21CA56}">
      <dsp:nvSpPr>
        <dsp:cNvPr id="0" name=""/>
        <dsp:cNvSpPr/>
      </dsp:nvSpPr>
      <dsp:spPr>
        <a:xfrm>
          <a:off x="481004" y="2450302"/>
          <a:ext cx="1511141" cy="69075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Programme Overview</a:t>
          </a:r>
          <a:endParaRPr lang="en-IE" sz="1500" kern="1200"/>
        </a:p>
      </dsp:txBody>
      <dsp:txXfrm>
        <a:off x="501235" y="2470533"/>
        <a:ext cx="1470679" cy="650288"/>
      </dsp:txXfrm>
    </dsp:sp>
    <dsp:sp modelId="{09FB158B-EB22-4DFF-A76F-13C1A426569A}">
      <dsp:nvSpPr>
        <dsp:cNvPr id="0" name=""/>
        <dsp:cNvSpPr/>
      </dsp:nvSpPr>
      <dsp:spPr>
        <a:xfrm>
          <a:off x="2047819" y="2277614"/>
          <a:ext cx="1789509" cy="690750"/>
        </a:xfrm>
        <a:prstGeom prst="chevron">
          <a:avLst>
            <a:gd name="adj" fmla="val 4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86A10-09E4-4E79-98FF-7774D5F90494}">
      <dsp:nvSpPr>
        <dsp:cNvPr id="0" name=""/>
        <dsp:cNvSpPr/>
      </dsp:nvSpPr>
      <dsp:spPr>
        <a:xfrm>
          <a:off x="2525021" y="2450302"/>
          <a:ext cx="1511141" cy="69075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Placement Stream</a:t>
          </a:r>
          <a:endParaRPr lang="en-IE" sz="1500" kern="1200"/>
        </a:p>
      </dsp:txBody>
      <dsp:txXfrm>
        <a:off x="2545252" y="2470533"/>
        <a:ext cx="1470679" cy="650288"/>
      </dsp:txXfrm>
    </dsp:sp>
    <dsp:sp modelId="{BECFEAC4-3452-4FB6-A0F1-69A3B85AFCB2}">
      <dsp:nvSpPr>
        <dsp:cNvPr id="0" name=""/>
        <dsp:cNvSpPr/>
      </dsp:nvSpPr>
      <dsp:spPr>
        <a:xfrm>
          <a:off x="4091836" y="2277614"/>
          <a:ext cx="1789509" cy="690750"/>
        </a:xfrm>
        <a:prstGeom prst="chevron">
          <a:avLst>
            <a:gd name="adj" fmla="val 4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3BF18-6680-4861-BE52-30F8D635A230}">
      <dsp:nvSpPr>
        <dsp:cNvPr id="0" name=""/>
        <dsp:cNvSpPr/>
      </dsp:nvSpPr>
      <dsp:spPr>
        <a:xfrm>
          <a:off x="4569039" y="2450302"/>
          <a:ext cx="1511141" cy="69075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E" sz="1500" kern="1200"/>
            <a:t>Partnership Stream</a:t>
          </a:r>
        </a:p>
      </dsp:txBody>
      <dsp:txXfrm>
        <a:off x="4589270" y="2470533"/>
        <a:ext cx="1470679" cy="650288"/>
      </dsp:txXfrm>
    </dsp:sp>
    <dsp:sp modelId="{235135DC-822E-4F69-9D05-A4AC148F2B5F}">
      <dsp:nvSpPr>
        <dsp:cNvPr id="0" name=""/>
        <dsp:cNvSpPr/>
      </dsp:nvSpPr>
      <dsp:spPr>
        <a:xfrm>
          <a:off x="6135854" y="2277614"/>
          <a:ext cx="1789509" cy="690750"/>
        </a:xfrm>
        <a:prstGeom prst="chevron">
          <a:avLst>
            <a:gd name="adj" fmla="val 4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0DAF3-D456-4CB2-8CA2-28A8859D9210}">
      <dsp:nvSpPr>
        <dsp:cNvPr id="0" name=""/>
        <dsp:cNvSpPr/>
      </dsp:nvSpPr>
      <dsp:spPr>
        <a:xfrm>
          <a:off x="6613056" y="2450302"/>
          <a:ext cx="1511141" cy="69075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Q&amp;A</a:t>
          </a:r>
          <a:endParaRPr lang="en-IE" sz="1500" kern="1200"/>
        </a:p>
      </dsp:txBody>
      <dsp:txXfrm>
        <a:off x="6633287" y="2470533"/>
        <a:ext cx="1470679" cy="6502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E622D-6978-4139-9916-F290E2D480F9}">
      <dsp:nvSpPr>
        <dsp:cNvPr id="0" name=""/>
        <dsp:cNvSpPr/>
      </dsp:nvSpPr>
      <dsp:spPr>
        <a:xfrm>
          <a:off x="0" y="0"/>
          <a:ext cx="11437175" cy="1088798"/>
        </a:xfrm>
        <a:prstGeom prst="roundRect">
          <a:avLst>
            <a:gd name="adj" fmla="val 10000"/>
          </a:avLst>
        </a:prstGeom>
        <a:solidFill>
          <a:srgbClr val="7169B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IE" sz="2000" kern="1200">
              <a:solidFill>
                <a:schemeClr val="bg1"/>
              </a:solidFill>
              <a:latin typeface="Calibri"/>
              <a:ea typeface="Calibri"/>
              <a:cs typeface="Calibri"/>
            </a:rPr>
            <a:t>An </a:t>
          </a:r>
          <a:r>
            <a:rPr lang="en-IE" kern="1200">
              <a:solidFill>
                <a:schemeClr val="bg1"/>
              </a:solidFill>
              <a:latin typeface="Calibri"/>
              <a:ea typeface="Calibri"/>
              <a:cs typeface="Calibri"/>
            </a:rPr>
            <a:t>Enterprise partner can be a company (SME or multinational), registered </a:t>
          </a:r>
          <a:r>
            <a:rPr lang="en-IE" sz="2000" kern="1200">
              <a:solidFill>
                <a:schemeClr val="bg1"/>
              </a:solidFill>
              <a:latin typeface="Calibri"/>
              <a:ea typeface="Calibri"/>
              <a:cs typeface="Calibri"/>
            </a:rPr>
            <a:t>charity, social, cultural or not-for-profit civic organisation, or a public body</a:t>
          </a:r>
        </a:p>
      </dsp:txBody>
      <dsp:txXfrm>
        <a:off x="31890" y="31890"/>
        <a:ext cx="11373395" cy="10250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FD65A-9573-44EF-917F-6EABA13FA04B}">
      <dsp:nvSpPr>
        <dsp:cNvPr id="0" name=""/>
        <dsp:cNvSpPr/>
      </dsp:nvSpPr>
      <dsp:spPr>
        <a:xfrm>
          <a:off x="3121" y="27358"/>
          <a:ext cx="3043199" cy="876599"/>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E" sz="2400" b="1" kern="1200">
              <a:latin typeface="SourceSansPro-Bold"/>
            </a:rPr>
            <a:t>Who is it for?</a:t>
          </a:r>
          <a:r>
            <a:rPr lang="en-US" sz="2400" b="0" i="0" u="none" strike="noStrike" kern="1200" baseline="0">
              <a:latin typeface="SourceSansPro-Regular"/>
            </a:rPr>
            <a:t> </a:t>
          </a:r>
          <a:endParaRPr lang="en-IE" sz="2400" kern="1200"/>
        </a:p>
      </dsp:txBody>
      <dsp:txXfrm>
        <a:off x="3121" y="27358"/>
        <a:ext cx="3043199" cy="876599"/>
      </dsp:txXfrm>
    </dsp:sp>
    <dsp:sp modelId="{32E044AE-E8BB-4C67-A0DB-C40CDCF33EB3}">
      <dsp:nvSpPr>
        <dsp:cNvPr id="0" name=""/>
        <dsp:cNvSpPr/>
      </dsp:nvSpPr>
      <dsp:spPr>
        <a:xfrm>
          <a:off x="3121" y="903958"/>
          <a:ext cx="3043199" cy="4364549"/>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Font typeface="Wingdings" panose="05000000000000000000" pitchFamily="2" charset="2"/>
            <a:buChar char="ü"/>
          </a:pPr>
          <a:r>
            <a:rPr lang="en-US" sz="2000" b="0" i="0" u="none" strike="noStrike" kern="1200" baseline="0">
              <a:latin typeface="+mn-lt"/>
            </a:rPr>
            <a:t>Partners can be of any size</a:t>
          </a:r>
        </a:p>
        <a:p>
          <a:pPr marL="228600" lvl="1" indent="-228600" algn="l" defTabSz="889000">
            <a:lnSpc>
              <a:spcPct val="90000"/>
            </a:lnSpc>
            <a:spcBef>
              <a:spcPct val="0"/>
            </a:spcBef>
            <a:spcAft>
              <a:spcPct val="15000"/>
            </a:spcAft>
            <a:buFont typeface="Wingdings" panose="05000000000000000000" pitchFamily="2" charset="2"/>
            <a:buChar char="ü"/>
          </a:pPr>
          <a:r>
            <a:rPr lang="en-US" sz="2000" b="0" i="0" u="none" strike="noStrike" kern="1200" baseline="0">
              <a:latin typeface="+mn-lt"/>
            </a:rPr>
            <a:t>located in </a:t>
          </a:r>
          <a:r>
            <a:rPr lang="en-IE" sz="2000" b="0" i="0" u="none" strike="noStrike" kern="1200" baseline="0">
              <a:latin typeface="+mn-lt"/>
            </a:rPr>
            <a:t>Ireland or abroad</a:t>
          </a:r>
        </a:p>
        <a:p>
          <a:pPr marL="228600" lvl="1" indent="-228600" algn="l" defTabSz="889000">
            <a:lnSpc>
              <a:spcPct val="90000"/>
            </a:lnSpc>
            <a:spcBef>
              <a:spcPct val="0"/>
            </a:spcBef>
            <a:spcAft>
              <a:spcPct val="15000"/>
            </a:spcAft>
            <a:buFont typeface="Wingdings" panose="05000000000000000000" pitchFamily="2" charset="2"/>
            <a:buChar char="ü"/>
          </a:pPr>
          <a:r>
            <a:rPr lang="en-US" sz="2000" b="0" i="0" u="none" strike="noStrike" kern="1200" baseline="0">
              <a:latin typeface="+mn-lt"/>
            </a:rPr>
            <a:t>Have the financial capacity to provide a contribution to the </a:t>
          </a:r>
          <a:r>
            <a:rPr lang="en-IE" sz="2000" b="0" i="0" u="none" strike="noStrike" kern="1200" baseline="0">
              <a:latin typeface="+mn-lt"/>
            </a:rPr>
            <a:t>project costs</a:t>
          </a:r>
        </a:p>
      </dsp:txBody>
      <dsp:txXfrm>
        <a:off x="3121" y="903958"/>
        <a:ext cx="3043199" cy="4364549"/>
      </dsp:txXfrm>
    </dsp:sp>
    <dsp:sp modelId="{8FB9B6E8-F92B-4C2C-991B-FF67E6C33D62}">
      <dsp:nvSpPr>
        <dsp:cNvPr id="0" name=""/>
        <dsp:cNvSpPr/>
      </dsp:nvSpPr>
      <dsp:spPr>
        <a:xfrm>
          <a:off x="3472368" y="27358"/>
          <a:ext cx="3043199" cy="876599"/>
        </a:xfrm>
        <a:prstGeom prst="rect">
          <a:avLst/>
        </a:prstGeom>
        <a:solidFill>
          <a:schemeClr val="accent3">
            <a:hueOff val="-1304110"/>
            <a:satOff val="1732"/>
            <a:lumOff val="19902"/>
            <a:alphaOff val="0"/>
          </a:schemeClr>
        </a:solidFill>
        <a:ln w="19050" cap="flat" cmpd="sng" algn="ctr">
          <a:solidFill>
            <a:schemeClr val="accent3">
              <a:hueOff val="-1304110"/>
              <a:satOff val="1732"/>
              <a:lumOff val="19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b="1" kern="1200">
              <a:latin typeface="Calibri"/>
            </a:rPr>
            <a:t>Benefits to the partner</a:t>
          </a:r>
          <a:endParaRPr lang="en-IE" sz="2400" kern="1200"/>
        </a:p>
      </dsp:txBody>
      <dsp:txXfrm>
        <a:off x="3472368" y="27358"/>
        <a:ext cx="3043199" cy="876599"/>
      </dsp:txXfrm>
    </dsp:sp>
    <dsp:sp modelId="{EB816667-83FA-4DB7-9762-B9839458C1AC}">
      <dsp:nvSpPr>
        <dsp:cNvPr id="0" name=""/>
        <dsp:cNvSpPr/>
      </dsp:nvSpPr>
      <dsp:spPr>
        <a:xfrm>
          <a:off x="3472368" y="903958"/>
          <a:ext cx="3043199" cy="4364549"/>
        </a:xfrm>
        <a:prstGeom prst="rect">
          <a:avLst/>
        </a:prstGeom>
        <a:solidFill>
          <a:schemeClr val="accent3">
            <a:tint val="40000"/>
            <a:alpha val="90000"/>
            <a:hueOff val="-1086619"/>
            <a:satOff val="14764"/>
            <a:lumOff val="4144"/>
            <a:alphaOff val="0"/>
          </a:schemeClr>
        </a:solidFill>
        <a:ln w="19050" cap="flat" cmpd="sng" algn="ctr">
          <a:solidFill>
            <a:schemeClr val="accent3">
              <a:tint val="40000"/>
              <a:alpha val="90000"/>
              <a:hueOff val="-1086619"/>
              <a:satOff val="14764"/>
              <a:lumOff val="41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a:t>Access the </a:t>
          </a:r>
          <a:r>
            <a:rPr lang="en-GB" sz="2000" b="1" kern="1200"/>
            <a:t>expertise </a:t>
          </a:r>
          <a:r>
            <a:rPr lang="en-GB" sz="2000" kern="1200"/>
            <a:t>of the fellow</a:t>
          </a:r>
          <a:endParaRPr lang="en-IE" sz="2000" kern="1200"/>
        </a:p>
        <a:p>
          <a:pPr marL="228600" lvl="1" indent="-228600" algn="l" defTabSz="889000" rtl="0">
            <a:lnSpc>
              <a:spcPct val="90000"/>
            </a:lnSpc>
            <a:spcBef>
              <a:spcPct val="0"/>
            </a:spcBef>
            <a:spcAft>
              <a:spcPct val="15000"/>
            </a:spcAft>
            <a:buFont typeface="Wingdings" panose="05000000000000000000" pitchFamily="2" charset="2"/>
            <a:buChar char="ü"/>
          </a:pPr>
          <a:r>
            <a:rPr lang="en-GB" sz="2000" kern="1200"/>
            <a:t>Fellow brings </a:t>
          </a:r>
          <a:r>
            <a:rPr lang="en-GB" sz="2000" b="1" kern="1200"/>
            <a:t>innovative</a:t>
          </a:r>
          <a:r>
            <a:rPr lang="en-GB" sz="2000" kern="1200"/>
            <a:t> </a:t>
          </a:r>
          <a:r>
            <a:rPr lang="en-GB" sz="2000" b="1" kern="1200"/>
            <a:t>solutions</a:t>
          </a:r>
          <a:r>
            <a:rPr lang="en-GB" sz="2000" kern="1200"/>
            <a:t> to </a:t>
          </a:r>
          <a:r>
            <a:rPr lang="en-GB" sz="2000" kern="1200">
              <a:latin typeface="Aptos Display" panose="02110004020202020204"/>
            </a:rPr>
            <a:t>enterprise challenges</a:t>
          </a:r>
          <a:endParaRPr lang="en-GB" sz="2000" kern="1200"/>
        </a:p>
        <a:p>
          <a:pPr marL="228600" lvl="1" indent="-228600" algn="l" defTabSz="889000">
            <a:lnSpc>
              <a:spcPct val="90000"/>
            </a:lnSpc>
            <a:spcBef>
              <a:spcPct val="0"/>
            </a:spcBef>
            <a:spcAft>
              <a:spcPct val="15000"/>
            </a:spcAft>
            <a:buFont typeface="Wingdings" panose="05000000000000000000" pitchFamily="2" charset="2"/>
            <a:buChar char="ü"/>
          </a:pPr>
          <a:r>
            <a:rPr lang="en-GB" sz="2000" kern="1200"/>
            <a:t>Fellows provide support to enhance </a:t>
          </a:r>
          <a:r>
            <a:rPr lang="en-GB" sz="2000" b="1" kern="1200"/>
            <a:t>competitive</a:t>
          </a:r>
          <a:r>
            <a:rPr lang="en-GB" sz="2000" kern="1200"/>
            <a:t> advantage &amp;  future </a:t>
          </a:r>
          <a:r>
            <a:rPr lang="en-GB" sz="2000" b="1" kern="1200"/>
            <a:t>resilience</a:t>
          </a:r>
          <a:r>
            <a:rPr lang="en-GB" sz="2000" kern="1200"/>
            <a:t> </a:t>
          </a:r>
        </a:p>
        <a:p>
          <a:pPr marL="228600" lvl="1" indent="-228600" algn="l" defTabSz="889000">
            <a:lnSpc>
              <a:spcPct val="90000"/>
            </a:lnSpc>
            <a:spcBef>
              <a:spcPct val="0"/>
            </a:spcBef>
            <a:spcAft>
              <a:spcPct val="15000"/>
            </a:spcAft>
            <a:buFont typeface="Wingdings" panose="05000000000000000000" pitchFamily="2" charset="2"/>
            <a:buChar char="ü"/>
          </a:pPr>
          <a:r>
            <a:rPr lang="en-GB" sz="2000" b="1" kern="1200"/>
            <a:t>Develop links </a:t>
          </a:r>
          <a:r>
            <a:rPr lang="en-GB" sz="2000" kern="1200"/>
            <a:t>with</a:t>
          </a:r>
          <a:r>
            <a:rPr lang="en-GB" sz="2000" b="1" kern="1200"/>
            <a:t> academia </a:t>
          </a:r>
          <a:r>
            <a:rPr lang="en-GB" sz="2000" kern="1200"/>
            <a:t>to seed future longer-term collaboration</a:t>
          </a:r>
          <a:endParaRPr lang="en-IE" sz="2000" kern="1200"/>
        </a:p>
      </dsp:txBody>
      <dsp:txXfrm>
        <a:off x="3472368" y="903958"/>
        <a:ext cx="3043199" cy="4364549"/>
      </dsp:txXfrm>
    </dsp:sp>
    <dsp:sp modelId="{1439611E-7CB2-4C77-9EBB-18F8BF53D6FF}">
      <dsp:nvSpPr>
        <dsp:cNvPr id="0" name=""/>
        <dsp:cNvSpPr/>
      </dsp:nvSpPr>
      <dsp:spPr>
        <a:xfrm>
          <a:off x="6941615" y="27358"/>
          <a:ext cx="3043199" cy="876599"/>
        </a:xfrm>
        <a:prstGeom prst="rect">
          <a:avLst/>
        </a:prstGeom>
        <a:solidFill>
          <a:schemeClr val="accent3">
            <a:hueOff val="-2608221"/>
            <a:satOff val="3465"/>
            <a:lumOff val="39804"/>
            <a:alphaOff val="0"/>
          </a:schemeClr>
        </a:solidFill>
        <a:ln w="19050" cap="flat" cmpd="sng" algn="ctr">
          <a:solidFill>
            <a:schemeClr val="accent3">
              <a:hueOff val="-2608221"/>
              <a:satOff val="3465"/>
              <a:lumOff val="3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E" sz="2400" b="1" i="0" u="none" strike="noStrike" kern="1200" baseline="0">
              <a:latin typeface="SourceSansPro-Bold"/>
            </a:rPr>
            <a:t>To apply</a:t>
          </a:r>
        </a:p>
      </dsp:txBody>
      <dsp:txXfrm>
        <a:off x="6941615" y="27358"/>
        <a:ext cx="3043199" cy="876599"/>
      </dsp:txXfrm>
    </dsp:sp>
    <dsp:sp modelId="{0950DC3F-16D6-42FC-BB01-16EBE9B20E38}">
      <dsp:nvSpPr>
        <dsp:cNvPr id="0" name=""/>
        <dsp:cNvSpPr/>
      </dsp:nvSpPr>
      <dsp:spPr>
        <a:xfrm>
          <a:off x="6941615" y="903958"/>
          <a:ext cx="3043199" cy="4364549"/>
        </a:xfrm>
        <a:prstGeom prst="rect">
          <a:avLst/>
        </a:prstGeom>
        <a:solidFill>
          <a:schemeClr val="accent3">
            <a:tint val="40000"/>
            <a:alpha val="90000"/>
            <a:hueOff val="-2173239"/>
            <a:satOff val="29528"/>
            <a:lumOff val="8289"/>
            <a:alphaOff val="0"/>
          </a:schemeClr>
        </a:solidFill>
        <a:ln w="19050" cap="flat" cmpd="sng" algn="ctr">
          <a:solidFill>
            <a:schemeClr val="accent3">
              <a:tint val="40000"/>
              <a:alpha val="90000"/>
              <a:hueOff val="-2173239"/>
              <a:satOff val="29528"/>
              <a:lumOff val="8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b="0" i="0" u="none" strike="noStrike" kern="1200" baseline="0">
              <a:latin typeface="+mn-lt"/>
            </a:rPr>
            <a:t>Applications are submitted to Research Ireland by the prospective fellow.</a:t>
          </a:r>
          <a:endParaRPr lang="en-IE" sz="2000" kern="1200">
            <a:latin typeface="+mn-lt"/>
          </a:endParaRPr>
        </a:p>
        <a:p>
          <a:pPr marL="228600" lvl="1" indent="-228600" algn="l" defTabSz="889000" rtl="0">
            <a:lnSpc>
              <a:spcPct val="90000"/>
            </a:lnSpc>
            <a:spcBef>
              <a:spcPct val="0"/>
            </a:spcBef>
            <a:spcAft>
              <a:spcPct val="15000"/>
            </a:spcAft>
            <a:buFont typeface="Wingdings" panose="05000000000000000000" pitchFamily="2" charset="2"/>
            <a:buChar char="ü"/>
          </a:pPr>
          <a:r>
            <a:rPr lang="en-US" sz="2000" b="0" i="0" u="none" strike="noStrike" kern="1200" baseline="0">
              <a:latin typeface="+mn-lt"/>
            </a:rPr>
            <a:t>There is currently no limit on the number of applications an enterprise</a:t>
          </a:r>
          <a:r>
            <a:rPr lang="en-US" sz="2000" kern="1200">
              <a:latin typeface="+mn-lt"/>
            </a:rPr>
            <a:t> partner can support</a:t>
          </a:r>
          <a:endParaRPr lang="en-IE" sz="2000" kern="1200">
            <a:latin typeface="+mn-lt"/>
          </a:endParaRPr>
        </a:p>
      </dsp:txBody>
      <dsp:txXfrm>
        <a:off x="6941615" y="903958"/>
        <a:ext cx="3043199" cy="4364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E622D-6978-4139-9916-F290E2D480F9}">
      <dsp:nvSpPr>
        <dsp:cNvPr id="0" name=""/>
        <dsp:cNvSpPr/>
      </dsp:nvSpPr>
      <dsp:spPr>
        <a:xfrm>
          <a:off x="565" y="2379"/>
          <a:ext cx="7451611" cy="1293593"/>
        </a:xfrm>
        <a:prstGeom prst="roundRect">
          <a:avLst>
            <a:gd name="adj" fmla="val 10000"/>
          </a:avLst>
        </a:prstGeom>
        <a:solidFill>
          <a:srgbClr val="7169B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Application is led by the Researcher </a:t>
          </a:r>
        </a:p>
        <a:p>
          <a:pPr marL="0" lvl="0" indent="0" algn="ctr" defTabSz="1200150">
            <a:lnSpc>
              <a:spcPct val="90000"/>
            </a:lnSpc>
            <a:spcBef>
              <a:spcPct val="0"/>
            </a:spcBef>
            <a:spcAft>
              <a:spcPct val="35000"/>
            </a:spcAft>
            <a:buNone/>
          </a:pPr>
          <a:r>
            <a:rPr lang="en-IE" sz="2000" kern="1200"/>
            <a:t>in collaboration with an industry partner</a:t>
          </a:r>
        </a:p>
      </dsp:txBody>
      <dsp:txXfrm>
        <a:off x="38453" y="40267"/>
        <a:ext cx="7375835" cy="1217817"/>
      </dsp:txXfrm>
    </dsp:sp>
    <dsp:sp modelId="{E2F591B3-B6AC-4B71-93B0-002F13EF674E}">
      <dsp:nvSpPr>
        <dsp:cNvPr id="0" name=""/>
        <dsp:cNvSpPr/>
      </dsp:nvSpPr>
      <dsp:spPr>
        <a:xfrm>
          <a:off x="7838" y="1426192"/>
          <a:ext cx="2861822" cy="1293593"/>
        </a:xfrm>
        <a:prstGeom prst="roundRect">
          <a:avLst>
            <a:gd name="adj" fmla="val 10000"/>
          </a:avLst>
        </a:prstGeom>
        <a:solidFill>
          <a:schemeClr val="bg2">
            <a:lumMod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a:t>Faculty Researcher</a:t>
          </a:r>
        </a:p>
        <a:p>
          <a:pPr marL="0" lvl="0" indent="0" algn="ctr" defTabSz="844550">
            <a:lnSpc>
              <a:spcPct val="90000"/>
            </a:lnSpc>
            <a:spcBef>
              <a:spcPct val="0"/>
            </a:spcBef>
            <a:spcAft>
              <a:spcPct val="35000"/>
            </a:spcAft>
            <a:buNone/>
          </a:pPr>
          <a:r>
            <a:rPr lang="en-IE" sz="1900" kern="1200"/>
            <a:t>(Category A) </a:t>
          </a:r>
        </a:p>
      </dsp:txBody>
      <dsp:txXfrm>
        <a:off x="45726" y="1464080"/>
        <a:ext cx="2786046" cy="1217817"/>
      </dsp:txXfrm>
    </dsp:sp>
    <dsp:sp modelId="{B44BFBE0-4083-44B3-9B19-DA55B6FE17AE}">
      <dsp:nvSpPr>
        <dsp:cNvPr id="0" name=""/>
        <dsp:cNvSpPr/>
      </dsp:nvSpPr>
      <dsp:spPr>
        <a:xfrm>
          <a:off x="7838" y="2850005"/>
          <a:ext cx="927958" cy="1293593"/>
        </a:xfrm>
        <a:prstGeom prst="roundRect">
          <a:avLst>
            <a:gd name="adj" fmla="val 10000"/>
          </a:avLst>
        </a:prstGeom>
        <a:solidFill>
          <a:schemeClr val="bg2">
            <a:lumMod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a:t>Prof</a:t>
          </a:r>
          <a:r>
            <a:rPr lang="en-IE" sz="800" kern="1200"/>
            <a:t>.</a:t>
          </a:r>
        </a:p>
      </dsp:txBody>
      <dsp:txXfrm>
        <a:off x="35017" y="2877184"/>
        <a:ext cx="873600" cy="1239235"/>
      </dsp:txXfrm>
    </dsp:sp>
    <dsp:sp modelId="{37470405-2AB0-4454-A594-0310741FB94F}">
      <dsp:nvSpPr>
        <dsp:cNvPr id="0" name=""/>
        <dsp:cNvSpPr/>
      </dsp:nvSpPr>
      <dsp:spPr>
        <a:xfrm>
          <a:off x="974770" y="2850005"/>
          <a:ext cx="927958" cy="1293593"/>
        </a:xfrm>
        <a:prstGeom prst="roundRect">
          <a:avLst>
            <a:gd name="adj" fmla="val 10000"/>
          </a:avLst>
        </a:prstGeom>
        <a:solidFill>
          <a:schemeClr val="bg2">
            <a:lumMod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a:t>Assoc. Prof.</a:t>
          </a:r>
        </a:p>
      </dsp:txBody>
      <dsp:txXfrm>
        <a:off x="1001949" y="2877184"/>
        <a:ext cx="873600" cy="1239235"/>
      </dsp:txXfrm>
    </dsp:sp>
    <dsp:sp modelId="{45911BFD-9F1C-45AD-97F4-65047FD3C8FD}">
      <dsp:nvSpPr>
        <dsp:cNvPr id="0" name=""/>
        <dsp:cNvSpPr/>
      </dsp:nvSpPr>
      <dsp:spPr>
        <a:xfrm>
          <a:off x="1941703" y="2850005"/>
          <a:ext cx="927958" cy="1293593"/>
        </a:xfrm>
        <a:prstGeom prst="roundRect">
          <a:avLst>
            <a:gd name="adj" fmla="val 10000"/>
          </a:avLst>
        </a:prstGeom>
        <a:solidFill>
          <a:schemeClr val="bg2">
            <a:lumMod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a:t>Assist. Prof./Lecturers</a:t>
          </a:r>
        </a:p>
      </dsp:txBody>
      <dsp:txXfrm>
        <a:off x="1968882" y="2877184"/>
        <a:ext cx="873600" cy="1239235"/>
      </dsp:txXfrm>
    </dsp:sp>
    <dsp:sp modelId="{5FA4B912-E2AF-4D08-ACFD-FB9B1344C96E}">
      <dsp:nvSpPr>
        <dsp:cNvPr id="0" name=""/>
        <dsp:cNvSpPr/>
      </dsp:nvSpPr>
      <dsp:spPr>
        <a:xfrm>
          <a:off x="2987103" y="1455737"/>
          <a:ext cx="2520693" cy="1234502"/>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Postdoctoral Researcher (Category B)</a:t>
          </a:r>
        </a:p>
      </dsp:txBody>
      <dsp:txXfrm>
        <a:off x="3023260" y="1491894"/>
        <a:ext cx="2448379" cy="1162188"/>
      </dsp:txXfrm>
    </dsp:sp>
    <dsp:sp modelId="{9C0BDFF1-69AF-4663-868B-2278A9E738EC}">
      <dsp:nvSpPr>
        <dsp:cNvPr id="0" name=""/>
        <dsp:cNvSpPr/>
      </dsp:nvSpPr>
      <dsp:spPr>
        <a:xfrm>
          <a:off x="2914723" y="2840781"/>
          <a:ext cx="927958" cy="1293593"/>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a:t>Current Postdoc. Researcher in eligible Research Body</a:t>
          </a:r>
        </a:p>
      </dsp:txBody>
      <dsp:txXfrm>
        <a:off x="2941902" y="2867960"/>
        <a:ext cx="873600" cy="1239235"/>
      </dsp:txXfrm>
    </dsp:sp>
    <dsp:sp modelId="{9E514244-9288-413F-AF46-09C76E780208}">
      <dsp:nvSpPr>
        <dsp:cNvPr id="0" name=""/>
        <dsp:cNvSpPr/>
      </dsp:nvSpPr>
      <dsp:spPr>
        <a:xfrm>
          <a:off x="3882564" y="2842916"/>
          <a:ext cx="927958" cy="1293593"/>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a:t>Former Postdoc. Researcher in eligible Research Body</a:t>
          </a:r>
        </a:p>
      </dsp:txBody>
      <dsp:txXfrm>
        <a:off x="3909743" y="2870095"/>
        <a:ext cx="873600" cy="1239235"/>
      </dsp:txXfrm>
    </dsp:sp>
    <dsp:sp modelId="{B8D34DCB-7095-4A6D-8A0A-C514A39E15C9}">
      <dsp:nvSpPr>
        <dsp:cNvPr id="0" name=""/>
        <dsp:cNvSpPr/>
      </dsp:nvSpPr>
      <dsp:spPr>
        <a:xfrm>
          <a:off x="4849413" y="2852384"/>
          <a:ext cx="927958" cy="1293593"/>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a:t>Holders of PhDs awarded by eligible Research Bodies</a:t>
          </a:r>
        </a:p>
      </dsp:txBody>
      <dsp:txXfrm>
        <a:off x="4876592" y="2879563"/>
        <a:ext cx="873600" cy="1239235"/>
      </dsp:txXfrm>
    </dsp:sp>
    <dsp:sp modelId="{CB7F9689-29B8-44A3-8414-475658AA44B5}">
      <dsp:nvSpPr>
        <dsp:cNvPr id="0" name=""/>
        <dsp:cNvSpPr/>
      </dsp:nvSpPr>
      <dsp:spPr>
        <a:xfrm>
          <a:off x="5678416" y="1428780"/>
          <a:ext cx="1533707" cy="12935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a:t>Late-stage PhD student</a:t>
          </a:r>
        </a:p>
        <a:p>
          <a:pPr marL="0" lvl="0" indent="0" algn="ctr" defTabSz="844550">
            <a:lnSpc>
              <a:spcPct val="90000"/>
            </a:lnSpc>
            <a:spcBef>
              <a:spcPct val="0"/>
            </a:spcBef>
            <a:spcAft>
              <a:spcPct val="35000"/>
            </a:spcAft>
            <a:buNone/>
          </a:pPr>
          <a:r>
            <a:rPr lang="en-IE" sz="1900" kern="1200"/>
            <a:t>(Category C)</a:t>
          </a:r>
        </a:p>
      </dsp:txBody>
      <dsp:txXfrm>
        <a:off x="5716304" y="1466668"/>
        <a:ext cx="1457931" cy="1217817"/>
      </dsp:txXfrm>
    </dsp:sp>
    <dsp:sp modelId="{61E9CB10-6522-44E3-B582-92A4A465A208}">
      <dsp:nvSpPr>
        <dsp:cNvPr id="0" name=""/>
        <dsp:cNvSpPr/>
      </dsp:nvSpPr>
      <dsp:spPr>
        <a:xfrm>
          <a:off x="5780452" y="2852384"/>
          <a:ext cx="1557522" cy="12935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a:t>registered at an eligible Irish Research Body &amp; in the final 6 months of their PhD</a:t>
          </a:r>
          <a:endParaRPr lang="en-GB" sz="1200" kern="1200"/>
        </a:p>
      </dsp:txBody>
      <dsp:txXfrm>
        <a:off x="5818340" y="2890272"/>
        <a:ext cx="1481746" cy="1217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E622D-6978-4139-9916-F290E2D480F9}">
      <dsp:nvSpPr>
        <dsp:cNvPr id="0" name=""/>
        <dsp:cNvSpPr/>
      </dsp:nvSpPr>
      <dsp:spPr>
        <a:xfrm>
          <a:off x="1393" y="15949"/>
          <a:ext cx="8240836" cy="1937310"/>
        </a:xfrm>
        <a:prstGeom prst="roundRect">
          <a:avLst>
            <a:gd name="adj" fmla="val 10000"/>
          </a:avLst>
        </a:prstGeom>
        <a:solidFill>
          <a:srgbClr val="7169B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b="1" kern="1200"/>
            <a:t>An industry partner can be a company (SME or multinational), registered charity, social, cultural or not-for-profit civic organisation</a:t>
          </a:r>
          <a:endParaRPr lang="en-IE" sz="1800" b="1" kern="1200">
            <a:solidFill>
              <a:schemeClr val="bg1"/>
            </a:solidFill>
          </a:endParaRPr>
        </a:p>
        <a:p>
          <a:pPr marL="0" lvl="0" indent="0" algn="ctr" defTabSz="800100">
            <a:lnSpc>
              <a:spcPct val="90000"/>
            </a:lnSpc>
            <a:spcBef>
              <a:spcPct val="0"/>
            </a:spcBef>
            <a:spcAft>
              <a:spcPct val="35000"/>
            </a:spcAft>
            <a:buNone/>
          </a:pPr>
          <a:r>
            <a:rPr lang="en-IE" sz="1800" kern="1200">
              <a:effectLst/>
              <a:latin typeface="Calibri"/>
              <a:ea typeface="Calibri" panose="020F0502020204030204" pitchFamily="34" charset="0"/>
              <a:cs typeface="Calibri"/>
            </a:rPr>
            <a:t>Research Ireland </a:t>
          </a:r>
          <a:r>
            <a:rPr lang="en-IE" sz="1800" kern="1200">
              <a:latin typeface="Calibri"/>
              <a:ea typeface="Calibri" panose="020F0502020204030204" pitchFamily="34" charset="0"/>
              <a:cs typeface="Calibri"/>
            </a:rPr>
            <a:t> </a:t>
          </a:r>
          <a:r>
            <a:rPr lang="en-IE" sz="1800" kern="1200">
              <a:effectLst/>
              <a:latin typeface="Calibri"/>
              <a:ea typeface="Calibri" panose="020F0502020204030204" pitchFamily="34" charset="0"/>
              <a:cs typeface="Calibri"/>
            </a:rPr>
            <a:t>provides a fixed proportion of the total eligible project costs with the remaining costs to be met by the industry partner. The Research Ireland  funding rate depends on the size of the enterprise and the nature of the research project</a:t>
          </a:r>
          <a:r>
            <a:rPr lang="en-IE" sz="1800" kern="1200">
              <a:latin typeface="Calibri"/>
              <a:ea typeface="Calibri" panose="020F0502020204030204" pitchFamily="34" charset="0"/>
              <a:cs typeface="Calibri"/>
            </a:rPr>
            <a:t>.</a:t>
          </a:r>
          <a:endParaRPr lang="en-IE" sz="1800" kern="1200"/>
        </a:p>
      </dsp:txBody>
      <dsp:txXfrm>
        <a:off x="58135" y="72691"/>
        <a:ext cx="8127352" cy="1823826"/>
      </dsp:txXfrm>
    </dsp:sp>
    <dsp:sp modelId="{E2F591B3-B6AC-4B71-93B0-002F13EF674E}">
      <dsp:nvSpPr>
        <dsp:cNvPr id="0" name=""/>
        <dsp:cNvSpPr/>
      </dsp:nvSpPr>
      <dsp:spPr>
        <a:xfrm>
          <a:off x="696" y="2156464"/>
          <a:ext cx="1921711" cy="1937310"/>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Must have sufficient expertise to contribute to and support the proposed research project. </a:t>
          </a:r>
          <a:endParaRPr lang="en-IE" sz="1700" kern="1200">
            <a:solidFill>
              <a:schemeClr val="bg1"/>
            </a:solidFill>
          </a:endParaRPr>
        </a:p>
      </dsp:txBody>
      <dsp:txXfrm>
        <a:off x="56981" y="2212749"/>
        <a:ext cx="1809141" cy="1824740"/>
      </dsp:txXfrm>
    </dsp:sp>
    <dsp:sp modelId="{1F1DE370-4D4F-4776-8879-124813A3F627}">
      <dsp:nvSpPr>
        <dsp:cNvPr id="0" name=""/>
        <dsp:cNvSpPr/>
      </dsp:nvSpPr>
      <dsp:spPr>
        <a:xfrm>
          <a:off x="2083831" y="2156464"/>
          <a:ext cx="1921711" cy="1937310"/>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bg1"/>
              </a:solidFill>
              <a:latin typeface="Calibri"/>
              <a:cs typeface="Calibri"/>
            </a:rPr>
            <a:t>Can be </a:t>
          </a:r>
          <a:r>
            <a:rPr lang="en-GB" sz="1700" kern="1200"/>
            <a:t>located in Ireland or abroad</a:t>
          </a:r>
          <a:endParaRPr lang="en-IE" sz="1700" kern="1200">
            <a:solidFill>
              <a:schemeClr val="bg1"/>
            </a:solidFill>
          </a:endParaRPr>
        </a:p>
      </dsp:txBody>
      <dsp:txXfrm>
        <a:off x="2140116" y="2212749"/>
        <a:ext cx="1809141" cy="1824740"/>
      </dsp:txXfrm>
    </dsp:sp>
    <dsp:sp modelId="{CB7F9689-29B8-44A3-8414-475658AA44B5}">
      <dsp:nvSpPr>
        <dsp:cNvPr id="0" name=""/>
        <dsp:cNvSpPr/>
      </dsp:nvSpPr>
      <dsp:spPr>
        <a:xfrm>
          <a:off x="4203940" y="2157231"/>
          <a:ext cx="1991431" cy="1937310"/>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a:t>financial capacity to provide a contribution to the total project eligible costs* </a:t>
          </a:r>
          <a:endParaRPr lang="en-IE" sz="1700" kern="1200">
            <a:solidFill>
              <a:schemeClr val="bg1"/>
            </a:solidFill>
          </a:endParaRPr>
        </a:p>
      </dsp:txBody>
      <dsp:txXfrm>
        <a:off x="4260682" y="2213973"/>
        <a:ext cx="1877947" cy="1823826"/>
      </dsp:txXfrm>
    </dsp:sp>
    <dsp:sp modelId="{71D6A92C-1270-4D5B-BFD2-AB26A7388B17}">
      <dsp:nvSpPr>
        <dsp:cNvPr id="0" name=""/>
        <dsp:cNvSpPr/>
      </dsp:nvSpPr>
      <dsp:spPr>
        <a:xfrm>
          <a:off x="6319821" y="2156464"/>
          <a:ext cx="1921711" cy="1937310"/>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bg1"/>
              </a:solidFill>
              <a:latin typeface="Calibri"/>
              <a:cs typeface="Calibri"/>
            </a:rPr>
            <a:t>independent </a:t>
          </a:r>
          <a:r>
            <a:rPr lang="en-GB" sz="1700" b="1" kern="1200">
              <a:solidFill>
                <a:schemeClr val="bg1"/>
              </a:solidFill>
              <a:latin typeface="Calibri"/>
              <a:cs typeface="Calibri"/>
            </a:rPr>
            <a:t>infrastructure</a:t>
          </a:r>
          <a:r>
            <a:rPr lang="en-GB" sz="1700" kern="1200">
              <a:solidFill>
                <a:schemeClr val="bg1"/>
              </a:solidFill>
              <a:latin typeface="Calibri"/>
              <a:cs typeface="Calibri"/>
            </a:rPr>
            <a:t> to host a prospective Fellow</a:t>
          </a:r>
          <a:endParaRPr lang="en-IE" sz="1700" kern="1200">
            <a:solidFill>
              <a:schemeClr val="bg1"/>
            </a:solidFill>
          </a:endParaRPr>
        </a:p>
      </dsp:txBody>
      <dsp:txXfrm>
        <a:off x="6376106" y="2212749"/>
        <a:ext cx="1809141" cy="1824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DD71-2423-454D-A1A6-E41E3D54DD73}">
      <dsp:nvSpPr>
        <dsp:cNvPr id="0" name=""/>
        <dsp:cNvSpPr/>
      </dsp:nvSpPr>
      <dsp:spPr>
        <a:xfrm>
          <a:off x="2381" y="2129102"/>
          <a:ext cx="2901156" cy="1160462"/>
        </a:xfrm>
        <a:prstGeom prst="chevron">
          <a:avLst/>
        </a:prstGeom>
        <a:solidFill>
          <a:srgbClr val="7169B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IE" sz="2200" kern="1200"/>
            <a:t>Fundamental Research*</a:t>
          </a:r>
        </a:p>
      </dsp:txBody>
      <dsp:txXfrm>
        <a:off x="582612" y="2129102"/>
        <a:ext cx="1740694" cy="1160462"/>
      </dsp:txXfrm>
    </dsp:sp>
    <dsp:sp modelId="{4CBA0226-2A9F-482D-BF28-44919CE20F59}">
      <dsp:nvSpPr>
        <dsp:cNvPr id="0" name=""/>
        <dsp:cNvSpPr/>
      </dsp:nvSpPr>
      <dsp:spPr>
        <a:xfrm>
          <a:off x="2613421" y="2129102"/>
          <a:ext cx="2901156" cy="1160462"/>
        </a:xfrm>
        <a:prstGeom prst="chevron">
          <a:avLst/>
        </a:prstGeom>
        <a:solidFill>
          <a:srgbClr val="7169B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IE" sz="2200" kern="1200"/>
            <a:t>Industrial Research</a:t>
          </a:r>
        </a:p>
      </dsp:txBody>
      <dsp:txXfrm>
        <a:off x="3193652" y="2129102"/>
        <a:ext cx="1740694" cy="1160462"/>
      </dsp:txXfrm>
    </dsp:sp>
    <dsp:sp modelId="{FCBEEAC0-7D77-4433-AA0E-4F5A8C091607}">
      <dsp:nvSpPr>
        <dsp:cNvPr id="0" name=""/>
        <dsp:cNvSpPr/>
      </dsp:nvSpPr>
      <dsp:spPr>
        <a:xfrm>
          <a:off x="5224462" y="2129102"/>
          <a:ext cx="2901156" cy="1160462"/>
        </a:xfrm>
        <a:prstGeom prst="chevron">
          <a:avLst/>
        </a:prstGeom>
        <a:solidFill>
          <a:srgbClr val="7169B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IE" sz="2200" kern="1200"/>
            <a:t>Experimental Development</a:t>
          </a:r>
        </a:p>
      </dsp:txBody>
      <dsp:txXfrm>
        <a:off x="5804693" y="2129102"/>
        <a:ext cx="1740694" cy="1160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74DA9-DB21-4545-81EC-00E6E8F9CAF8}">
      <dsp:nvSpPr>
        <dsp:cNvPr id="0" name=""/>
        <dsp:cNvSpPr/>
      </dsp:nvSpPr>
      <dsp:spPr>
        <a:xfrm>
          <a:off x="79670" y="0"/>
          <a:ext cx="2818226" cy="4785760"/>
        </a:xfrm>
        <a:prstGeom prst="roundRect">
          <a:avLst>
            <a:gd name="adj" fmla="val 10000"/>
          </a:avLst>
        </a:prstGeom>
        <a:solidFill>
          <a:schemeClr val="tx2">
            <a:lumMod val="25000"/>
            <a:lumOff val="75000"/>
          </a:schemeClr>
        </a:solidFill>
        <a:ln>
          <a:solidFill>
            <a:schemeClr val="tx2">
              <a:lumMod val="25000"/>
              <a:lumOff val="75000"/>
            </a:schemeClr>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a:solidFill>
                <a:schemeClr val="tx2"/>
              </a:solidFill>
            </a:rPr>
            <a:t>Research Ireland  supported costs (max. €100K)</a:t>
          </a:r>
        </a:p>
      </dsp:txBody>
      <dsp:txXfrm>
        <a:off x="79670" y="0"/>
        <a:ext cx="2818226" cy="1435728"/>
      </dsp:txXfrm>
    </dsp:sp>
    <dsp:sp modelId="{BD2250C5-94B1-4ECF-A9EC-7D9D5ADAD4CE}">
      <dsp:nvSpPr>
        <dsp:cNvPr id="0" name=""/>
        <dsp:cNvSpPr/>
      </dsp:nvSpPr>
      <dsp:spPr>
        <a:xfrm>
          <a:off x="284752" y="1436136"/>
          <a:ext cx="2254581" cy="940210"/>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IE" sz="1900" kern="1200"/>
            <a:t>Fellow’s Salary*/Teaching Buy-out</a:t>
          </a:r>
        </a:p>
      </dsp:txBody>
      <dsp:txXfrm>
        <a:off x="312290" y="1463674"/>
        <a:ext cx="2199505" cy="885134"/>
      </dsp:txXfrm>
    </dsp:sp>
    <dsp:sp modelId="{DC3611E2-80CB-43B6-8877-A31E44523883}">
      <dsp:nvSpPr>
        <dsp:cNvPr id="0" name=""/>
        <dsp:cNvSpPr/>
      </dsp:nvSpPr>
      <dsp:spPr>
        <a:xfrm>
          <a:off x="284752" y="2520994"/>
          <a:ext cx="2254581" cy="940210"/>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IE" sz="1900" kern="1200"/>
            <a:t>Mobility/Travel max €10,000</a:t>
          </a:r>
        </a:p>
      </dsp:txBody>
      <dsp:txXfrm>
        <a:off x="312290" y="2548532"/>
        <a:ext cx="2199505" cy="885134"/>
      </dsp:txXfrm>
    </dsp:sp>
    <dsp:sp modelId="{91880B5A-FAC8-41DC-8DE1-A36ED81B63B0}">
      <dsp:nvSpPr>
        <dsp:cNvPr id="0" name=""/>
        <dsp:cNvSpPr/>
      </dsp:nvSpPr>
      <dsp:spPr>
        <a:xfrm>
          <a:off x="284752" y="3605852"/>
          <a:ext cx="2254581" cy="940210"/>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IE" sz="1900" kern="1200"/>
            <a:t>Open Access publishing Costs</a:t>
          </a:r>
        </a:p>
      </dsp:txBody>
      <dsp:txXfrm>
        <a:off x="312290" y="3633390"/>
        <a:ext cx="2199505" cy="885134"/>
      </dsp:txXfrm>
    </dsp:sp>
    <dsp:sp modelId="{CB15D8FF-B04A-458B-BFC2-9E87DA08ECFE}">
      <dsp:nvSpPr>
        <dsp:cNvPr id="0" name=""/>
        <dsp:cNvSpPr/>
      </dsp:nvSpPr>
      <dsp:spPr>
        <a:xfrm>
          <a:off x="3032522" y="0"/>
          <a:ext cx="2818226" cy="4785760"/>
        </a:xfrm>
        <a:prstGeom prst="roundRect">
          <a:avLst>
            <a:gd name="adj" fmla="val 10000"/>
          </a:avLst>
        </a:prstGeom>
        <a:solidFill>
          <a:schemeClr val="tx1">
            <a:lumMod val="25000"/>
            <a:lumOff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a:solidFill>
                <a:schemeClr val="tx2"/>
              </a:solidFill>
            </a:rPr>
            <a:t>Partner supported costs</a:t>
          </a:r>
        </a:p>
      </dsp:txBody>
      <dsp:txXfrm>
        <a:off x="3032522" y="0"/>
        <a:ext cx="2818226" cy="1435728"/>
      </dsp:txXfrm>
    </dsp:sp>
    <dsp:sp modelId="{073F7104-D0D4-482E-9F3E-C0250D1AFEF1}">
      <dsp:nvSpPr>
        <dsp:cNvPr id="0" name=""/>
        <dsp:cNvSpPr/>
      </dsp:nvSpPr>
      <dsp:spPr>
        <a:xfrm>
          <a:off x="3314345" y="1435844"/>
          <a:ext cx="2254581" cy="697183"/>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IE" sz="1900" kern="1200"/>
            <a:t>Staff time</a:t>
          </a:r>
        </a:p>
      </dsp:txBody>
      <dsp:txXfrm>
        <a:off x="3334765" y="1456264"/>
        <a:ext cx="2213741" cy="656343"/>
      </dsp:txXfrm>
    </dsp:sp>
    <dsp:sp modelId="{F0B392C0-00AF-4251-A33E-597B61C1000D}">
      <dsp:nvSpPr>
        <dsp:cNvPr id="0" name=""/>
        <dsp:cNvSpPr/>
      </dsp:nvSpPr>
      <dsp:spPr>
        <a:xfrm>
          <a:off x="3314345" y="2240287"/>
          <a:ext cx="2254581" cy="697183"/>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IE" sz="1900" kern="1200"/>
            <a:t>Equipment</a:t>
          </a:r>
        </a:p>
      </dsp:txBody>
      <dsp:txXfrm>
        <a:off x="3334765" y="2260707"/>
        <a:ext cx="2213741" cy="656343"/>
      </dsp:txXfrm>
    </dsp:sp>
    <dsp:sp modelId="{5EF8370C-4259-4F5E-B166-1FA4364C6892}">
      <dsp:nvSpPr>
        <dsp:cNvPr id="0" name=""/>
        <dsp:cNvSpPr/>
      </dsp:nvSpPr>
      <dsp:spPr>
        <a:xfrm>
          <a:off x="3314345" y="3044729"/>
          <a:ext cx="2254581" cy="697183"/>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IE" sz="1900" kern="1200"/>
            <a:t>Operating Expenses</a:t>
          </a:r>
        </a:p>
      </dsp:txBody>
      <dsp:txXfrm>
        <a:off x="3334765" y="3065149"/>
        <a:ext cx="2213741" cy="656343"/>
      </dsp:txXfrm>
    </dsp:sp>
    <dsp:sp modelId="{93BC3E4E-1319-4372-9789-679197F35657}">
      <dsp:nvSpPr>
        <dsp:cNvPr id="0" name=""/>
        <dsp:cNvSpPr/>
      </dsp:nvSpPr>
      <dsp:spPr>
        <a:xfrm>
          <a:off x="3314345" y="3849171"/>
          <a:ext cx="2254581" cy="697183"/>
        </a:xfrm>
        <a:prstGeom prst="roundRect">
          <a:avLst>
            <a:gd name="adj" fmla="val 1000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IE" sz="1900" kern="1200"/>
            <a:t>Contractual Research</a:t>
          </a:r>
        </a:p>
      </dsp:txBody>
      <dsp:txXfrm>
        <a:off x="3334765" y="3869591"/>
        <a:ext cx="2213741" cy="656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7D5FD-8C25-4B46-8889-5CEAA47E27D7}">
      <dsp:nvSpPr>
        <dsp:cNvPr id="0" name=""/>
        <dsp:cNvSpPr/>
      </dsp:nvSpPr>
      <dsp:spPr>
        <a:xfrm>
          <a:off x="2321" y="145101"/>
          <a:ext cx="1315062" cy="1422590"/>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Read the Call Documentation</a:t>
          </a:r>
        </a:p>
      </dsp:txBody>
      <dsp:txXfrm>
        <a:off x="40838" y="183618"/>
        <a:ext cx="1238028" cy="1345556"/>
      </dsp:txXfrm>
    </dsp:sp>
    <dsp:sp modelId="{39A807BC-108C-4B85-90B6-FA5F1D6D5F79}">
      <dsp:nvSpPr>
        <dsp:cNvPr id="0" name=""/>
        <dsp:cNvSpPr/>
      </dsp:nvSpPr>
      <dsp:spPr>
        <a:xfrm>
          <a:off x="1492693" y="639013"/>
          <a:ext cx="371655" cy="4347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E" sz="1000" kern="1200"/>
        </a:p>
      </dsp:txBody>
      <dsp:txXfrm>
        <a:off x="1492693" y="725966"/>
        <a:ext cx="260159" cy="260860"/>
      </dsp:txXfrm>
    </dsp:sp>
    <dsp:sp modelId="{67FBB30E-BB0B-424A-90EB-25852D587FFD}">
      <dsp:nvSpPr>
        <dsp:cNvPr id="0" name=""/>
        <dsp:cNvSpPr/>
      </dsp:nvSpPr>
      <dsp:spPr>
        <a:xfrm>
          <a:off x="2018620" y="145101"/>
          <a:ext cx="1237278" cy="1422590"/>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Find an industry partner to host you</a:t>
          </a:r>
        </a:p>
      </dsp:txBody>
      <dsp:txXfrm>
        <a:off x="2054859" y="181340"/>
        <a:ext cx="1164800" cy="1350112"/>
      </dsp:txXfrm>
    </dsp:sp>
    <dsp:sp modelId="{A37B0135-B16F-49D8-92EE-8364E462695F}">
      <dsp:nvSpPr>
        <dsp:cNvPr id="0" name=""/>
        <dsp:cNvSpPr/>
      </dsp:nvSpPr>
      <dsp:spPr>
        <a:xfrm>
          <a:off x="3431207" y="639013"/>
          <a:ext cx="371655" cy="4347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E" sz="1000" kern="1200"/>
        </a:p>
      </dsp:txBody>
      <dsp:txXfrm>
        <a:off x="3431207" y="725966"/>
        <a:ext cx="260159" cy="260860"/>
      </dsp:txXfrm>
    </dsp:sp>
    <dsp:sp modelId="{2E2C00B9-7CE1-41E5-B525-DC10F766439A}">
      <dsp:nvSpPr>
        <dsp:cNvPr id="0" name=""/>
        <dsp:cNvSpPr/>
      </dsp:nvSpPr>
      <dsp:spPr>
        <a:xfrm>
          <a:off x="3957134" y="187181"/>
          <a:ext cx="1144802" cy="1338431"/>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Jointly scope project &amp; discuss Intellectual Property</a:t>
          </a:r>
        </a:p>
      </dsp:txBody>
      <dsp:txXfrm>
        <a:off x="3990664" y="220711"/>
        <a:ext cx="1077742" cy="1271371"/>
      </dsp:txXfrm>
    </dsp:sp>
    <dsp:sp modelId="{D26D79BA-3C01-4B37-9562-321B96321989}">
      <dsp:nvSpPr>
        <dsp:cNvPr id="0" name=""/>
        <dsp:cNvSpPr/>
      </dsp:nvSpPr>
      <dsp:spPr>
        <a:xfrm>
          <a:off x="5277246" y="639013"/>
          <a:ext cx="371655" cy="4347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E" sz="1000" kern="1200"/>
        </a:p>
      </dsp:txBody>
      <dsp:txXfrm>
        <a:off x="5277246" y="725966"/>
        <a:ext cx="260159" cy="260860"/>
      </dsp:txXfrm>
    </dsp:sp>
    <dsp:sp modelId="{D3400B3A-B68B-4C20-B4AA-9C48169C8A0A}">
      <dsp:nvSpPr>
        <dsp:cNvPr id="0" name=""/>
        <dsp:cNvSpPr/>
      </dsp:nvSpPr>
      <dsp:spPr>
        <a:xfrm>
          <a:off x="5803173" y="330470"/>
          <a:ext cx="1753089" cy="1051853"/>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Plan Budget</a:t>
          </a:r>
        </a:p>
      </dsp:txBody>
      <dsp:txXfrm>
        <a:off x="5833981" y="361278"/>
        <a:ext cx="1691473" cy="990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7D5FD-8C25-4B46-8889-5CEAA47E27D7}">
      <dsp:nvSpPr>
        <dsp:cNvPr id="0" name=""/>
        <dsp:cNvSpPr/>
      </dsp:nvSpPr>
      <dsp:spPr>
        <a:xfrm>
          <a:off x="3690" y="269811"/>
          <a:ext cx="1144121" cy="1173171"/>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a:t>Gather Letters of Support</a:t>
          </a:r>
        </a:p>
      </dsp:txBody>
      <dsp:txXfrm>
        <a:off x="37200" y="303321"/>
        <a:ext cx="1077101" cy="1106151"/>
      </dsp:txXfrm>
    </dsp:sp>
    <dsp:sp modelId="{39A807BC-108C-4B85-90B6-FA5F1D6D5F79}">
      <dsp:nvSpPr>
        <dsp:cNvPr id="0" name=""/>
        <dsp:cNvSpPr/>
      </dsp:nvSpPr>
      <dsp:spPr>
        <a:xfrm>
          <a:off x="1262224" y="714525"/>
          <a:ext cx="242553" cy="283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1262224" y="771273"/>
        <a:ext cx="169787" cy="170246"/>
      </dsp:txXfrm>
    </dsp:sp>
    <dsp:sp modelId="{67FBB30E-BB0B-424A-90EB-25852D587FFD}">
      <dsp:nvSpPr>
        <dsp:cNvPr id="0" name=""/>
        <dsp:cNvSpPr/>
      </dsp:nvSpPr>
      <dsp:spPr>
        <a:xfrm>
          <a:off x="1605461" y="269811"/>
          <a:ext cx="1144121" cy="1173171"/>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a:t>Create Application in SESAME (incl. Budget)</a:t>
          </a:r>
        </a:p>
      </dsp:txBody>
      <dsp:txXfrm>
        <a:off x="1638971" y="303321"/>
        <a:ext cx="1077101" cy="1106151"/>
      </dsp:txXfrm>
    </dsp:sp>
    <dsp:sp modelId="{A37B0135-B16F-49D8-92EE-8364E462695F}">
      <dsp:nvSpPr>
        <dsp:cNvPr id="0" name=""/>
        <dsp:cNvSpPr/>
      </dsp:nvSpPr>
      <dsp:spPr>
        <a:xfrm>
          <a:off x="2863995" y="714525"/>
          <a:ext cx="242553" cy="283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2863995" y="771273"/>
        <a:ext cx="169787" cy="170246"/>
      </dsp:txXfrm>
    </dsp:sp>
    <dsp:sp modelId="{2E2C00B9-7CE1-41E5-B525-DC10F766439A}">
      <dsp:nvSpPr>
        <dsp:cNvPr id="0" name=""/>
        <dsp:cNvSpPr/>
      </dsp:nvSpPr>
      <dsp:spPr>
        <a:xfrm>
          <a:off x="3207231" y="269811"/>
          <a:ext cx="1144121" cy="1173171"/>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Upload Your Proposal, CVs &amp; Letters of Support</a:t>
          </a:r>
        </a:p>
      </dsp:txBody>
      <dsp:txXfrm>
        <a:off x="3240741" y="303321"/>
        <a:ext cx="1077101" cy="1106151"/>
      </dsp:txXfrm>
    </dsp:sp>
    <dsp:sp modelId="{D26D79BA-3C01-4B37-9562-321B96321989}">
      <dsp:nvSpPr>
        <dsp:cNvPr id="0" name=""/>
        <dsp:cNvSpPr/>
      </dsp:nvSpPr>
      <dsp:spPr>
        <a:xfrm>
          <a:off x="4465765" y="714525"/>
          <a:ext cx="242553" cy="283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4465765" y="771273"/>
        <a:ext cx="169787" cy="170246"/>
      </dsp:txXfrm>
    </dsp:sp>
    <dsp:sp modelId="{D3400B3A-B68B-4C20-B4AA-9C48169C8A0A}">
      <dsp:nvSpPr>
        <dsp:cNvPr id="0" name=""/>
        <dsp:cNvSpPr/>
      </dsp:nvSpPr>
      <dsp:spPr>
        <a:xfrm>
          <a:off x="4809002" y="269811"/>
          <a:ext cx="1144121" cy="1173171"/>
        </a:xfrm>
        <a:prstGeom prst="roundRect">
          <a:avLst>
            <a:gd name="adj" fmla="val 10000"/>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a:t>Submit to Research Office (RO)</a:t>
          </a:r>
        </a:p>
      </dsp:txBody>
      <dsp:txXfrm>
        <a:off x="4842512" y="303321"/>
        <a:ext cx="1077101" cy="1106151"/>
      </dsp:txXfrm>
    </dsp:sp>
    <dsp:sp modelId="{66F6D10D-3502-4982-A709-8A3D03F5A866}">
      <dsp:nvSpPr>
        <dsp:cNvPr id="0" name=""/>
        <dsp:cNvSpPr/>
      </dsp:nvSpPr>
      <dsp:spPr>
        <a:xfrm>
          <a:off x="6067536" y="714525"/>
          <a:ext cx="242553" cy="2837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a:p>
      </dsp:txBody>
      <dsp:txXfrm>
        <a:off x="6067536" y="771273"/>
        <a:ext cx="169787" cy="170246"/>
      </dsp:txXfrm>
    </dsp:sp>
    <dsp:sp modelId="{5408C834-C4DE-4BE6-B661-4B78944CD10C}">
      <dsp:nvSpPr>
        <dsp:cNvPr id="0" name=""/>
        <dsp:cNvSpPr/>
      </dsp:nvSpPr>
      <dsp:spPr>
        <a:xfrm>
          <a:off x="6410772" y="269811"/>
          <a:ext cx="1144121" cy="1173171"/>
        </a:xfrm>
        <a:prstGeom prst="roundRect">
          <a:avLst>
            <a:gd name="adj" fmla="val 10000"/>
          </a:avLst>
        </a:prstGeom>
        <a:solidFill>
          <a:srgbClr val="7169B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a:t>RO Submits to Research Ireland</a:t>
          </a:r>
        </a:p>
      </dsp:txBody>
      <dsp:txXfrm>
        <a:off x="6444282" y="303321"/>
        <a:ext cx="1077101" cy="11061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377EA-9F53-4E83-A1F7-9B1D097D0AD1}">
      <dsp:nvSpPr>
        <dsp:cNvPr id="0" name=""/>
        <dsp:cNvSpPr/>
      </dsp:nvSpPr>
      <dsp:spPr>
        <a:xfrm>
          <a:off x="5096432" y="1019541"/>
          <a:ext cx="4370764" cy="303424"/>
        </a:xfrm>
        <a:custGeom>
          <a:avLst/>
          <a:gdLst/>
          <a:ahLst/>
          <a:cxnLst/>
          <a:rect l="0" t="0" r="0" b="0"/>
          <a:pathLst>
            <a:path>
              <a:moveTo>
                <a:pt x="0" y="0"/>
              </a:moveTo>
              <a:lnTo>
                <a:pt x="0" y="151712"/>
              </a:lnTo>
              <a:lnTo>
                <a:pt x="4370764" y="151712"/>
              </a:lnTo>
              <a:lnTo>
                <a:pt x="4370764" y="3034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EE9BD4-C29D-415E-8860-6115B77B331F}">
      <dsp:nvSpPr>
        <dsp:cNvPr id="0" name=""/>
        <dsp:cNvSpPr/>
      </dsp:nvSpPr>
      <dsp:spPr>
        <a:xfrm>
          <a:off x="5096432" y="1019541"/>
          <a:ext cx="2622458" cy="303424"/>
        </a:xfrm>
        <a:custGeom>
          <a:avLst/>
          <a:gdLst/>
          <a:ahLst/>
          <a:cxnLst/>
          <a:rect l="0" t="0" r="0" b="0"/>
          <a:pathLst>
            <a:path>
              <a:moveTo>
                <a:pt x="0" y="0"/>
              </a:moveTo>
              <a:lnTo>
                <a:pt x="0" y="151712"/>
              </a:lnTo>
              <a:lnTo>
                <a:pt x="2622458" y="151712"/>
              </a:lnTo>
              <a:lnTo>
                <a:pt x="2622458" y="3034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13A36-7978-4B82-ABEA-229B3D21B55B}">
      <dsp:nvSpPr>
        <dsp:cNvPr id="0" name=""/>
        <dsp:cNvSpPr/>
      </dsp:nvSpPr>
      <dsp:spPr>
        <a:xfrm>
          <a:off x="5096432" y="1019541"/>
          <a:ext cx="874152" cy="303424"/>
        </a:xfrm>
        <a:custGeom>
          <a:avLst/>
          <a:gdLst/>
          <a:ahLst/>
          <a:cxnLst/>
          <a:rect l="0" t="0" r="0" b="0"/>
          <a:pathLst>
            <a:path>
              <a:moveTo>
                <a:pt x="0" y="0"/>
              </a:moveTo>
              <a:lnTo>
                <a:pt x="0" y="151712"/>
              </a:lnTo>
              <a:lnTo>
                <a:pt x="874152" y="151712"/>
              </a:lnTo>
              <a:lnTo>
                <a:pt x="874152" y="3034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4FA74-1927-4AF7-82D7-67DC4DBDFD17}">
      <dsp:nvSpPr>
        <dsp:cNvPr id="0" name=""/>
        <dsp:cNvSpPr/>
      </dsp:nvSpPr>
      <dsp:spPr>
        <a:xfrm>
          <a:off x="4222279" y="1019541"/>
          <a:ext cx="874152" cy="303424"/>
        </a:xfrm>
        <a:custGeom>
          <a:avLst/>
          <a:gdLst/>
          <a:ahLst/>
          <a:cxnLst/>
          <a:rect l="0" t="0" r="0" b="0"/>
          <a:pathLst>
            <a:path>
              <a:moveTo>
                <a:pt x="874152" y="0"/>
              </a:moveTo>
              <a:lnTo>
                <a:pt x="874152" y="151712"/>
              </a:lnTo>
              <a:lnTo>
                <a:pt x="0" y="151712"/>
              </a:lnTo>
              <a:lnTo>
                <a:pt x="0" y="3034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46DE5-335F-41E7-B044-54B4A943DC4D}">
      <dsp:nvSpPr>
        <dsp:cNvPr id="0" name=""/>
        <dsp:cNvSpPr/>
      </dsp:nvSpPr>
      <dsp:spPr>
        <a:xfrm>
          <a:off x="2473973" y="1019541"/>
          <a:ext cx="2622458" cy="303424"/>
        </a:xfrm>
        <a:custGeom>
          <a:avLst/>
          <a:gdLst/>
          <a:ahLst/>
          <a:cxnLst/>
          <a:rect l="0" t="0" r="0" b="0"/>
          <a:pathLst>
            <a:path>
              <a:moveTo>
                <a:pt x="2622458" y="0"/>
              </a:moveTo>
              <a:lnTo>
                <a:pt x="2622458" y="151712"/>
              </a:lnTo>
              <a:lnTo>
                <a:pt x="0" y="151712"/>
              </a:lnTo>
              <a:lnTo>
                <a:pt x="0" y="3034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8E59FB-B031-4FF3-852B-0258E364E318}">
      <dsp:nvSpPr>
        <dsp:cNvPr id="0" name=""/>
        <dsp:cNvSpPr/>
      </dsp:nvSpPr>
      <dsp:spPr>
        <a:xfrm>
          <a:off x="725667" y="1019541"/>
          <a:ext cx="4370764" cy="303424"/>
        </a:xfrm>
        <a:custGeom>
          <a:avLst/>
          <a:gdLst/>
          <a:ahLst/>
          <a:cxnLst/>
          <a:rect l="0" t="0" r="0" b="0"/>
          <a:pathLst>
            <a:path>
              <a:moveTo>
                <a:pt x="4370764" y="0"/>
              </a:moveTo>
              <a:lnTo>
                <a:pt x="4370764" y="151712"/>
              </a:lnTo>
              <a:lnTo>
                <a:pt x="0" y="151712"/>
              </a:lnTo>
              <a:lnTo>
                <a:pt x="0" y="3034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74394-203C-4D31-BA69-7992A6354B90}">
      <dsp:nvSpPr>
        <dsp:cNvPr id="0" name=""/>
        <dsp:cNvSpPr/>
      </dsp:nvSpPr>
      <dsp:spPr>
        <a:xfrm>
          <a:off x="4373992" y="297100"/>
          <a:ext cx="1444880" cy="722440"/>
        </a:xfrm>
        <a:prstGeom prst="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a:t>Application Form</a:t>
          </a:r>
        </a:p>
      </dsp:txBody>
      <dsp:txXfrm>
        <a:off x="4373992" y="297100"/>
        <a:ext cx="1444880" cy="722440"/>
      </dsp:txXfrm>
    </dsp:sp>
    <dsp:sp modelId="{D3114A44-A3DA-404D-BCF5-41AD7AF1A6C0}">
      <dsp:nvSpPr>
        <dsp:cNvPr id="0" name=""/>
        <dsp:cNvSpPr/>
      </dsp:nvSpPr>
      <dsp:spPr>
        <a:xfrm>
          <a:off x="3227" y="1322965"/>
          <a:ext cx="1444880" cy="722440"/>
        </a:xfrm>
        <a:prstGeom prst="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dirty="0"/>
            <a:t>Proposal document (6 pages)*</a:t>
          </a:r>
        </a:p>
      </dsp:txBody>
      <dsp:txXfrm>
        <a:off x="3227" y="1322965"/>
        <a:ext cx="1444880" cy="722440"/>
      </dsp:txXfrm>
    </dsp:sp>
    <dsp:sp modelId="{73C1F02D-6270-42D6-A556-AB74FAD24A58}">
      <dsp:nvSpPr>
        <dsp:cNvPr id="0" name=""/>
        <dsp:cNvSpPr/>
      </dsp:nvSpPr>
      <dsp:spPr>
        <a:xfrm>
          <a:off x="1751533" y="1322965"/>
          <a:ext cx="1444880" cy="722440"/>
        </a:xfrm>
        <a:prstGeom prst="rect">
          <a:avLst/>
        </a:prstGeom>
        <a:solidFill>
          <a:srgbClr val="112B19">
            <a:lumMod val="75000"/>
            <a:lumOff val="2500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a:solidFill>
                <a:srgbClr val="FFFFFF"/>
              </a:solidFill>
              <a:latin typeface="Aptos" panose="02110004020202020204"/>
              <a:ea typeface="+mn-ea"/>
              <a:cs typeface="+mn-cs"/>
            </a:rPr>
            <a:t>References (1 page)</a:t>
          </a:r>
        </a:p>
      </dsp:txBody>
      <dsp:txXfrm>
        <a:off x="1751533" y="1322965"/>
        <a:ext cx="1444880" cy="722440"/>
      </dsp:txXfrm>
    </dsp:sp>
    <dsp:sp modelId="{3BCD52A9-5B50-45A1-A0E6-145DCCB76561}">
      <dsp:nvSpPr>
        <dsp:cNvPr id="0" name=""/>
        <dsp:cNvSpPr/>
      </dsp:nvSpPr>
      <dsp:spPr>
        <a:xfrm>
          <a:off x="3499839" y="1322965"/>
          <a:ext cx="1444880" cy="722440"/>
        </a:xfrm>
        <a:prstGeom prst="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dirty="0"/>
            <a:t>CVs*</a:t>
          </a:r>
        </a:p>
      </dsp:txBody>
      <dsp:txXfrm>
        <a:off x="3499839" y="1322965"/>
        <a:ext cx="1444880" cy="722440"/>
      </dsp:txXfrm>
    </dsp:sp>
    <dsp:sp modelId="{02F5A9AA-F403-4738-97DD-EE006824CF23}">
      <dsp:nvSpPr>
        <dsp:cNvPr id="0" name=""/>
        <dsp:cNvSpPr/>
      </dsp:nvSpPr>
      <dsp:spPr>
        <a:xfrm>
          <a:off x="5248144" y="1322965"/>
          <a:ext cx="1444880" cy="722440"/>
        </a:xfrm>
        <a:prstGeom prst="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a:t>Letters of </a:t>
          </a:r>
        </a:p>
        <a:p>
          <a:pPr marL="0" lvl="0" indent="0" algn="ctr" defTabSz="622300">
            <a:lnSpc>
              <a:spcPct val="90000"/>
            </a:lnSpc>
            <a:spcBef>
              <a:spcPct val="0"/>
            </a:spcBef>
            <a:spcAft>
              <a:spcPct val="35000"/>
            </a:spcAft>
            <a:buNone/>
          </a:pPr>
          <a:r>
            <a:rPr lang="en-IE" sz="1400" kern="1200"/>
            <a:t>Support</a:t>
          </a:r>
        </a:p>
      </dsp:txBody>
      <dsp:txXfrm>
        <a:off x="5248144" y="1322965"/>
        <a:ext cx="1444880" cy="722440"/>
      </dsp:txXfrm>
    </dsp:sp>
    <dsp:sp modelId="{3AAD305C-CEFE-43B9-B236-A36E7DC8FBA7}">
      <dsp:nvSpPr>
        <dsp:cNvPr id="0" name=""/>
        <dsp:cNvSpPr/>
      </dsp:nvSpPr>
      <dsp:spPr>
        <a:xfrm>
          <a:off x="6996450" y="1322965"/>
          <a:ext cx="1444880" cy="722440"/>
        </a:xfrm>
        <a:prstGeom prst="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a:t>Budget &amp; Budget Justification (3 pages)</a:t>
          </a:r>
        </a:p>
      </dsp:txBody>
      <dsp:txXfrm>
        <a:off x="6996450" y="1322965"/>
        <a:ext cx="1444880" cy="722440"/>
      </dsp:txXfrm>
    </dsp:sp>
    <dsp:sp modelId="{88A8C244-47BA-40D1-A513-2AF955BA2808}">
      <dsp:nvSpPr>
        <dsp:cNvPr id="0" name=""/>
        <dsp:cNvSpPr/>
      </dsp:nvSpPr>
      <dsp:spPr>
        <a:xfrm>
          <a:off x="8744756" y="1322965"/>
          <a:ext cx="1444880" cy="722440"/>
        </a:xfrm>
        <a:prstGeom prst="rect">
          <a:avLst/>
        </a:prstGeom>
        <a:solidFill>
          <a:schemeClr val="tx1">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a:t>Conflict of Interest  statement</a:t>
          </a:r>
        </a:p>
      </dsp:txBody>
      <dsp:txXfrm>
        <a:off x="8744756" y="1322965"/>
        <a:ext cx="1444880" cy="722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E622D-6978-4139-9916-F290E2D480F9}">
      <dsp:nvSpPr>
        <dsp:cNvPr id="0" name=""/>
        <dsp:cNvSpPr/>
      </dsp:nvSpPr>
      <dsp:spPr>
        <a:xfrm>
          <a:off x="2751" y="2379"/>
          <a:ext cx="7447239" cy="1293593"/>
        </a:xfrm>
        <a:prstGeom prst="roundRect">
          <a:avLst>
            <a:gd name="adj" fmla="val 10000"/>
          </a:avLst>
        </a:prstGeom>
        <a:solidFill>
          <a:srgbClr val="7169B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Application is led by the Researcher </a:t>
          </a:r>
        </a:p>
        <a:p>
          <a:pPr marL="0" lvl="0" indent="0" algn="ctr" defTabSz="1200150" rtl="0">
            <a:lnSpc>
              <a:spcPct val="90000"/>
            </a:lnSpc>
            <a:spcBef>
              <a:spcPct val="0"/>
            </a:spcBef>
            <a:spcAft>
              <a:spcPct val="35000"/>
            </a:spcAft>
            <a:buNone/>
          </a:pPr>
          <a:r>
            <a:rPr lang="en-IE" sz="2000" kern="1200"/>
            <a:t>in collaboration with an </a:t>
          </a:r>
          <a:r>
            <a:rPr lang="en-IE" sz="2000" kern="1200">
              <a:latin typeface="Aptos Display" panose="02110004020202020204"/>
            </a:rPr>
            <a:t>enterprise partner</a:t>
          </a:r>
          <a:endParaRPr lang="en-IE" sz="2000" kern="1200"/>
        </a:p>
      </dsp:txBody>
      <dsp:txXfrm>
        <a:off x="40639" y="40267"/>
        <a:ext cx="7371463" cy="1217817"/>
      </dsp:txXfrm>
    </dsp:sp>
    <dsp:sp modelId="{5FA4B912-E2AF-4D08-ACFD-FB9B1344C96E}">
      <dsp:nvSpPr>
        <dsp:cNvPr id="0" name=""/>
        <dsp:cNvSpPr/>
      </dsp:nvSpPr>
      <dsp:spPr>
        <a:xfrm>
          <a:off x="85915" y="1455737"/>
          <a:ext cx="4844072" cy="1234502"/>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E" sz="2400" kern="1200"/>
            <a:t>Postdoctoral Researcher </a:t>
          </a:r>
        </a:p>
      </dsp:txBody>
      <dsp:txXfrm>
        <a:off x="122072" y="1491894"/>
        <a:ext cx="4771758" cy="1162188"/>
      </dsp:txXfrm>
    </dsp:sp>
    <dsp:sp modelId="{9C0BDFF1-69AF-4663-868B-2278A9E738EC}">
      <dsp:nvSpPr>
        <dsp:cNvPr id="0" name=""/>
        <dsp:cNvSpPr/>
      </dsp:nvSpPr>
      <dsp:spPr>
        <a:xfrm>
          <a:off x="0" y="2840781"/>
          <a:ext cx="1783277" cy="129359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a:t>Current Postdoc. Researcher in eligible Research Body</a:t>
          </a:r>
        </a:p>
      </dsp:txBody>
      <dsp:txXfrm>
        <a:off x="37888" y="2878669"/>
        <a:ext cx="1707501" cy="1217817"/>
      </dsp:txXfrm>
    </dsp:sp>
    <dsp:sp modelId="{9E514244-9288-413F-AF46-09C76E780208}">
      <dsp:nvSpPr>
        <dsp:cNvPr id="0" name=""/>
        <dsp:cNvSpPr/>
      </dsp:nvSpPr>
      <dsp:spPr>
        <a:xfrm>
          <a:off x="1806743" y="2842916"/>
          <a:ext cx="1783277" cy="129359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a:t>Former Postdoc. Researcher in eligible Research Body</a:t>
          </a:r>
        </a:p>
      </dsp:txBody>
      <dsp:txXfrm>
        <a:off x="1844631" y="2880804"/>
        <a:ext cx="1707501" cy="1217817"/>
      </dsp:txXfrm>
    </dsp:sp>
    <dsp:sp modelId="{B8D34DCB-7095-4A6D-8A0A-C514A39E15C9}">
      <dsp:nvSpPr>
        <dsp:cNvPr id="0" name=""/>
        <dsp:cNvSpPr/>
      </dsp:nvSpPr>
      <dsp:spPr>
        <a:xfrm>
          <a:off x="3664758" y="2852384"/>
          <a:ext cx="1783277" cy="129359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a:t>Holders of PhDs awarded by eligible Research Bodies</a:t>
          </a:r>
        </a:p>
      </dsp:txBody>
      <dsp:txXfrm>
        <a:off x="3702646" y="2890272"/>
        <a:ext cx="1707501" cy="1217817"/>
      </dsp:txXfrm>
    </dsp:sp>
    <dsp:sp modelId="{253224DB-65E3-4D99-8A5B-592CB575E77D}">
      <dsp:nvSpPr>
        <dsp:cNvPr id="0" name=""/>
        <dsp:cNvSpPr/>
      </dsp:nvSpPr>
      <dsp:spPr>
        <a:xfrm>
          <a:off x="5659444" y="1426192"/>
          <a:ext cx="1783277" cy="12935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E" sz="2400" kern="1200">
              <a:latin typeface="Aptos Display" panose="02110004020202020204"/>
            </a:rPr>
            <a:t>Late-stage PhD student</a:t>
          </a:r>
          <a:endParaRPr lang="en-IE" sz="2400" kern="1200"/>
        </a:p>
      </dsp:txBody>
      <dsp:txXfrm>
        <a:off x="5697332" y="1464080"/>
        <a:ext cx="1707501" cy="1217817"/>
      </dsp:txXfrm>
    </dsp:sp>
    <dsp:sp modelId="{7BE45329-5FA5-42B4-BF65-19E33CF2FC35}">
      <dsp:nvSpPr>
        <dsp:cNvPr id="0" name=""/>
        <dsp:cNvSpPr/>
      </dsp:nvSpPr>
      <dsp:spPr>
        <a:xfrm>
          <a:off x="5659444" y="2850005"/>
          <a:ext cx="1783277" cy="12935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Aptos Display" panose="02110004020202020204"/>
            </a:rPr>
            <a:t>In the final 6 months of their PhD</a:t>
          </a:r>
          <a:endParaRPr lang="en-IE" sz="2400" kern="1200"/>
        </a:p>
      </dsp:txBody>
      <dsp:txXfrm>
        <a:off x="5697332" y="2887893"/>
        <a:ext cx="1707501" cy="12178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FEE40-6DD1-3FE7-E967-D0C3AAC7145E}"/>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E85EA05C-988A-6AD8-5BC1-40733E5E0A47}"/>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93641CA-7D5D-4A10-9BD5-92A82C5DB862}" type="datetimeFigureOut">
              <a:rPr lang="en-IE" smtClean="0"/>
              <a:t>15/05/2025</a:t>
            </a:fld>
            <a:endParaRPr lang="en-IE"/>
          </a:p>
        </p:txBody>
      </p:sp>
      <p:sp>
        <p:nvSpPr>
          <p:cNvPr id="4" name="Footer Placeholder 3">
            <a:extLst>
              <a:ext uri="{FF2B5EF4-FFF2-40B4-BE49-F238E27FC236}">
                <a16:creationId xmlns:a16="http://schemas.microsoft.com/office/drawing/2014/main" id="{248FF353-22F1-8AAC-62AF-ED854A9DDAC0}"/>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6BE2909-71A5-D65B-ABEC-0ABBA586625C}"/>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9DB832F-F1DD-46E6-B29F-29A61C7FC639}" type="slidenum">
              <a:rPr lang="en-IE" smtClean="0"/>
              <a:t>‹#›</a:t>
            </a:fld>
            <a:endParaRPr lang="en-IE"/>
          </a:p>
        </p:txBody>
      </p:sp>
    </p:spTree>
    <p:extLst>
      <p:ext uri="{BB962C8B-B14F-4D97-AF65-F5344CB8AC3E}">
        <p14:creationId xmlns:p14="http://schemas.microsoft.com/office/powerpoint/2010/main" val="121932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E44EDCF-0D80-2345-B831-75DD0816D785}" type="datetimeFigureOut">
              <a:rPr lang="en-US" smtClean="0"/>
              <a:t>5/15/2025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E3C75BE-97BD-6E40-9DB6-DF2733D6DE2A}" type="slidenum">
              <a:rPr lang="en-US" smtClean="0"/>
              <a:t>‹#›</a:t>
            </a:fld>
            <a:endParaRPr lang="en-US"/>
          </a:p>
        </p:txBody>
      </p:sp>
    </p:spTree>
    <p:extLst>
      <p:ext uri="{BB962C8B-B14F-4D97-AF65-F5344CB8AC3E}">
        <p14:creationId xmlns:p14="http://schemas.microsoft.com/office/powerpoint/2010/main" val="59764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E3C75BE-97BD-6E40-9DB6-DF2733D6DE2A}" type="slidenum">
              <a:rPr lang="en-US" smtClean="0"/>
              <a:t>1</a:t>
            </a:fld>
            <a:endParaRPr lang="en-US"/>
          </a:p>
        </p:txBody>
      </p:sp>
    </p:spTree>
    <p:extLst>
      <p:ext uri="{BB962C8B-B14F-4D97-AF65-F5344CB8AC3E}">
        <p14:creationId xmlns:p14="http://schemas.microsoft.com/office/powerpoint/2010/main" val="101438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E3C75BE-97BD-6E40-9DB6-DF2733D6DE2A}" type="slidenum">
              <a:rPr lang="en-US" smtClean="0"/>
              <a:t>10</a:t>
            </a:fld>
            <a:endParaRPr lang="en-US"/>
          </a:p>
        </p:txBody>
      </p:sp>
    </p:spTree>
    <p:extLst>
      <p:ext uri="{BB962C8B-B14F-4D97-AF65-F5344CB8AC3E}">
        <p14:creationId xmlns:p14="http://schemas.microsoft.com/office/powerpoint/2010/main" val="78155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0070C73-F2B7-49D1-B613-F2B37DCEA9CE}" type="slidenum">
              <a:rPr lang="en-IE" smtClean="0"/>
              <a:t>11</a:t>
            </a:fld>
            <a:endParaRPr lang="en-IE"/>
          </a:p>
        </p:txBody>
      </p:sp>
    </p:spTree>
    <p:extLst>
      <p:ext uri="{BB962C8B-B14F-4D97-AF65-F5344CB8AC3E}">
        <p14:creationId xmlns:p14="http://schemas.microsoft.com/office/powerpoint/2010/main" val="162340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20070C73-F2B7-49D1-B613-F2B37DCEA9CE}" type="slidenum">
              <a:rPr lang="en-IE" smtClean="0"/>
              <a:t>12</a:t>
            </a:fld>
            <a:endParaRPr lang="en-IE"/>
          </a:p>
        </p:txBody>
      </p:sp>
    </p:spTree>
    <p:extLst>
      <p:ext uri="{BB962C8B-B14F-4D97-AF65-F5344CB8AC3E}">
        <p14:creationId xmlns:p14="http://schemas.microsoft.com/office/powerpoint/2010/main" val="2451991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20070C73-F2B7-49D1-B613-F2B37DCEA9CE}" type="slidenum">
              <a:rPr lang="en-IE" smtClean="0"/>
              <a:t>13</a:t>
            </a:fld>
            <a:endParaRPr lang="en-IE"/>
          </a:p>
        </p:txBody>
      </p:sp>
    </p:spTree>
    <p:extLst>
      <p:ext uri="{BB962C8B-B14F-4D97-AF65-F5344CB8AC3E}">
        <p14:creationId xmlns:p14="http://schemas.microsoft.com/office/powerpoint/2010/main" val="401563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0070C73-F2B7-49D1-B613-F2B37DCEA9CE}" type="slidenum">
              <a:rPr lang="en-IE" smtClean="0"/>
              <a:t>14</a:t>
            </a:fld>
            <a:endParaRPr lang="en-IE"/>
          </a:p>
        </p:txBody>
      </p:sp>
    </p:spTree>
    <p:extLst>
      <p:ext uri="{BB962C8B-B14F-4D97-AF65-F5344CB8AC3E}">
        <p14:creationId xmlns:p14="http://schemas.microsoft.com/office/powerpoint/2010/main" val="328604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20070C73-F2B7-49D1-B613-F2B37DCEA9CE}" type="slidenum">
              <a:rPr lang="en-IE" smtClean="0"/>
              <a:t>15</a:t>
            </a:fld>
            <a:endParaRPr lang="en-IE"/>
          </a:p>
        </p:txBody>
      </p:sp>
    </p:spTree>
    <p:extLst>
      <p:ext uri="{BB962C8B-B14F-4D97-AF65-F5344CB8AC3E}">
        <p14:creationId xmlns:p14="http://schemas.microsoft.com/office/powerpoint/2010/main" val="4293650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B5EBC-6639-4311-91B2-75B2EA5DF210}" type="slidenum">
              <a:rPr lang="en-US"/>
              <a:pPr/>
              <a:t>16</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4168221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B5EBC-6639-4311-91B2-75B2EA5DF210}" type="slidenum">
              <a:rPr lang="en-US"/>
              <a:pPr/>
              <a:t>17</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2981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0070C73-F2B7-49D1-B613-F2B37DCEA9CE}" type="slidenum">
              <a:rPr lang="en-IE" smtClean="0"/>
              <a:t>18</a:t>
            </a:fld>
            <a:endParaRPr lang="en-IE"/>
          </a:p>
        </p:txBody>
      </p:sp>
    </p:spTree>
    <p:extLst>
      <p:ext uri="{BB962C8B-B14F-4D97-AF65-F5344CB8AC3E}">
        <p14:creationId xmlns:p14="http://schemas.microsoft.com/office/powerpoint/2010/main" val="1663325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20070C73-F2B7-49D1-B613-F2B37DCEA9CE}" type="slidenum">
              <a:rPr lang="en-IE" smtClean="0"/>
              <a:t>19</a:t>
            </a:fld>
            <a:endParaRPr lang="en-IE"/>
          </a:p>
        </p:txBody>
      </p:sp>
    </p:spTree>
    <p:extLst>
      <p:ext uri="{BB962C8B-B14F-4D97-AF65-F5344CB8AC3E}">
        <p14:creationId xmlns:p14="http://schemas.microsoft.com/office/powerpoint/2010/main" val="368817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E3C75BE-97BD-6E40-9DB6-DF2733D6DE2A}" type="slidenum">
              <a:rPr lang="en-US" smtClean="0"/>
              <a:t>2</a:t>
            </a:fld>
            <a:endParaRPr lang="en-US"/>
          </a:p>
        </p:txBody>
      </p:sp>
    </p:spTree>
    <p:extLst>
      <p:ext uri="{BB962C8B-B14F-4D97-AF65-F5344CB8AC3E}">
        <p14:creationId xmlns:p14="http://schemas.microsoft.com/office/powerpoint/2010/main" val="3968072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B5EBC-6639-4311-91B2-75B2EA5DF210}" type="slidenum">
              <a:rPr lang="en-US"/>
              <a:pPr/>
              <a:t>20</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99867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0070C73-F2B7-49D1-B613-F2B37DCEA9CE}" type="slidenum">
              <a:rPr lang="en-IE" smtClean="0"/>
              <a:t>21</a:t>
            </a:fld>
            <a:endParaRPr lang="en-IE"/>
          </a:p>
        </p:txBody>
      </p:sp>
    </p:spTree>
    <p:extLst>
      <p:ext uri="{BB962C8B-B14F-4D97-AF65-F5344CB8AC3E}">
        <p14:creationId xmlns:p14="http://schemas.microsoft.com/office/powerpoint/2010/main" val="2207327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B5EBC-6639-4311-91B2-75B2EA5DF210}" type="slidenum">
              <a:rPr lang="en-US"/>
              <a:pPr/>
              <a:t>22</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479948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E3C75BE-97BD-6E40-9DB6-DF2733D6DE2A}" type="slidenum">
              <a:rPr lang="en-US" smtClean="0"/>
              <a:t>23</a:t>
            </a:fld>
            <a:endParaRPr lang="en-US"/>
          </a:p>
        </p:txBody>
      </p:sp>
    </p:spTree>
    <p:extLst>
      <p:ext uri="{BB962C8B-B14F-4D97-AF65-F5344CB8AC3E}">
        <p14:creationId xmlns:p14="http://schemas.microsoft.com/office/powerpoint/2010/main" val="287659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7F0AA-AB00-F412-D733-20C656EA5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488D2-D93F-63D6-2B75-C8C28295D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C8552-6DFF-2877-5724-4077BA824CC5}"/>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495E3F7E-EC4C-BA79-8D9C-CE76198629D4}"/>
              </a:ext>
            </a:extLst>
          </p:cNvPr>
          <p:cNvSpPr>
            <a:spLocks noGrp="1"/>
          </p:cNvSpPr>
          <p:nvPr>
            <p:ph type="sldNum" sz="quarter" idx="5"/>
          </p:nvPr>
        </p:nvSpPr>
        <p:spPr/>
        <p:txBody>
          <a:bodyPr/>
          <a:lstStyle/>
          <a:p>
            <a:fld id="{20070C73-F2B7-49D1-B613-F2B37DCEA9CE}" type="slidenum">
              <a:rPr lang="en-IE" smtClean="0"/>
              <a:t>24</a:t>
            </a:fld>
            <a:endParaRPr lang="en-IE"/>
          </a:p>
        </p:txBody>
      </p:sp>
    </p:spTree>
    <p:extLst>
      <p:ext uri="{BB962C8B-B14F-4D97-AF65-F5344CB8AC3E}">
        <p14:creationId xmlns:p14="http://schemas.microsoft.com/office/powerpoint/2010/main" val="3346501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152FE-CC91-B0A9-68D8-6BFC9D0B7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3EA50-30C2-0341-E2D6-90B3CF172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CE722-1809-CEC8-4BD9-47DA0FE81827}"/>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B616B0BF-7A7E-B6DF-ACE7-A20022AD44AE}"/>
              </a:ext>
            </a:extLst>
          </p:cNvPr>
          <p:cNvSpPr>
            <a:spLocks noGrp="1"/>
          </p:cNvSpPr>
          <p:nvPr>
            <p:ph type="sldNum" sz="quarter" idx="5"/>
          </p:nvPr>
        </p:nvSpPr>
        <p:spPr/>
        <p:txBody>
          <a:bodyPr/>
          <a:lstStyle/>
          <a:p>
            <a:fld id="{20070C73-F2B7-49D1-B613-F2B37DCEA9CE}" type="slidenum">
              <a:rPr lang="en-IE" smtClean="0"/>
              <a:t>25</a:t>
            </a:fld>
            <a:endParaRPr lang="en-IE"/>
          </a:p>
        </p:txBody>
      </p:sp>
    </p:spTree>
    <p:extLst>
      <p:ext uri="{BB962C8B-B14F-4D97-AF65-F5344CB8AC3E}">
        <p14:creationId xmlns:p14="http://schemas.microsoft.com/office/powerpoint/2010/main" val="4124041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EF121-E874-E197-AE9B-3044022C0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952E5-ED1C-2A3D-729B-45A8847EF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CE12D-EC38-AE2A-A66B-1B06A739CC88}"/>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F24AC013-8553-427D-61AB-B7A5E6AC1CAC}"/>
              </a:ext>
            </a:extLst>
          </p:cNvPr>
          <p:cNvSpPr>
            <a:spLocks noGrp="1"/>
          </p:cNvSpPr>
          <p:nvPr>
            <p:ph type="sldNum" sz="quarter" idx="5"/>
          </p:nvPr>
        </p:nvSpPr>
        <p:spPr/>
        <p:txBody>
          <a:bodyPr/>
          <a:lstStyle/>
          <a:p>
            <a:fld id="{20070C73-F2B7-49D1-B613-F2B37DCEA9CE}" type="slidenum">
              <a:rPr lang="en-IE" smtClean="0"/>
              <a:t>26</a:t>
            </a:fld>
            <a:endParaRPr lang="en-IE"/>
          </a:p>
        </p:txBody>
      </p:sp>
    </p:spTree>
    <p:extLst>
      <p:ext uri="{BB962C8B-B14F-4D97-AF65-F5344CB8AC3E}">
        <p14:creationId xmlns:p14="http://schemas.microsoft.com/office/powerpoint/2010/main" val="2493597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8E3D0-C157-EEBA-1DC2-30F6F7636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5AD25-D0B4-CFC3-22A4-FCCF97A87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3BFF1-4815-A1C4-0A27-6C749B6C3C98}"/>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3CD3C2DF-74F0-474C-5C8B-1F368CC9670B}"/>
              </a:ext>
            </a:extLst>
          </p:cNvPr>
          <p:cNvSpPr>
            <a:spLocks noGrp="1"/>
          </p:cNvSpPr>
          <p:nvPr>
            <p:ph type="sldNum" sz="quarter" idx="5"/>
          </p:nvPr>
        </p:nvSpPr>
        <p:spPr/>
        <p:txBody>
          <a:bodyPr/>
          <a:lstStyle/>
          <a:p>
            <a:fld id="{20070C73-F2B7-49D1-B613-F2B37DCEA9CE}" type="slidenum">
              <a:rPr lang="en-IE" smtClean="0"/>
              <a:t>27</a:t>
            </a:fld>
            <a:endParaRPr lang="en-IE"/>
          </a:p>
        </p:txBody>
      </p:sp>
    </p:spTree>
    <p:extLst>
      <p:ext uri="{BB962C8B-B14F-4D97-AF65-F5344CB8AC3E}">
        <p14:creationId xmlns:p14="http://schemas.microsoft.com/office/powerpoint/2010/main" val="511154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2359-4636-0B75-427C-E566C5410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E31A2-2DB1-7161-6F54-BF8978299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C3E09-EAB7-57D0-4007-F9F763124A18}"/>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AF1E729F-36C0-57B1-B60A-70807E409880}"/>
              </a:ext>
            </a:extLst>
          </p:cNvPr>
          <p:cNvSpPr>
            <a:spLocks noGrp="1"/>
          </p:cNvSpPr>
          <p:nvPr>
            <p:ph type="sldNum" sz="quarter" idx="5"/>
          </p:nvPr>
        </p:nvSpPr>
        <p:spPr/>
        <p:txBody>
          <a:bodyPr/>
          <a:lstStyle/>
          <a:p>
            <a:fld id="{20070C73-F2B7-49D1-B613-F2B37DCEA9CE}" type="slidenum">
              <a:rPr lang="en-IE" smtClean="0"/>
              <a:t>28</a:t>
            </a:fld>
            <a:endParaRPr lang="en-IE"/>
          </a:p>
        </p:txBody>
      </p:sp>
    </p:spTree>
    <p:extLst>
      <p:ext uri="{BB962C8B-B14F-4D97-AF65-F5344CB8AC3E}">
        <p14:creationId xmlns:p14="http://schemas.microsoft.com/office/powerpoint/2010/main" val="1094168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7FA24-E52D-0A2F-478C-34C74CBA70C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1565FD6-07A6-C62E-F8F0-57FB518F1BBF}"/>
              </a:ext>
            </a:extLst>
          </p:cNvPr>
          <p:cNvSpPr>
            <a:spLocks noGrp="1" noChangeArrowheads="1"/>
          </p:cNvSpPr>
          <p:nvPr>
            <p:ph type="sldNum" sz="quarter" idx="5"/>
          </p:nvPr>
        </p:nvSpPr>
        <p:spPr>
          <a:ln/>
        </p:spPr>
        <p:txBody>
          <a:bodyPr/>
          <a:lstStyle/>
          <a:p>
            <a:fld id="{071B5EBC-6639-4311-91B2-75B2EA5DF210}" type="slidenum">
              <a:rPr lang="en-US"/>
              <a:pPr/>
              <a:t>29</a:t>
            </a:fld>
            <a:endParaRPr lang="en-US"/>
          </a:p>
        </p:txBody>
      </p:sp>
      <p:sp>
        <p:nvSpPr>
          <p:cNvPr id="84994" name="Rectangle 2">
            <a:extLst>
              <a:ext uri="{FF2B5EF4-FFF2-40B4-BE49-F238E27FC236}">
                <a16:creationId xmlns:a16="http://schemas.microsoft.com/office/drawing/2014/main" id="{BD684C78-DBFD-88BE-9B28-78EDFF4814C1}"/>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F93E2F04-4395-2841-C31B-CF646477704E}"/>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7133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EA1B61B-9729-FE45-91D1-11ADE2EE231E}" type="slidenum">
              <a:rPr lang="en-US" smtClean="0"/>
              <a:t>3</a:t>
            </a:fld>
            <a:endParaRPr lang="en-US"/>
          </a:p>
        </p:txBody>
      </p:sp>
    </p:spTree>
    <p:extLst>
      <p:ext uri="{BB962C8B-B14F-4D97-AF65-F5344CB8AC3E}">
        <p14:creationId xmlns:p14="http://schemas.microsoft.com/office/powerpoint/2010/main" val="1372822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4CD14-60C5-955C-DBF9-5E30AE448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8E9EA-DF6D-464D-3CFD-78261BAED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D29F2-073F-0AE4-54D6-FA98894D9167}"/>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883AFA5E-F8A4-04AE-245B-AA80AA2C0C29}"/>
              </a:ext>
            </a:extLst>
          </p:cNvPr>
          <p:cNvSpPr>
            <a:spLocks noGrp="1"/>
          </p:cNvSpPr>
          <p:nvPr>
            <p:ph type="sldNum" sz="quarter" idx="5"/>
          </p:nvPr>
        </p:nvSpPr>
        <p:spPr/>
        <p:txBody>
          <a:bodyPr/>
          <a:lstStyle/>
          <a:p>
            <a:fld id="{0E3C75BE-97BD-6E40-9DB6-DF2733D6DE2A}" type="slidenum">
              <a:rPr lang="en-US" smtClean="0"/>
              <a:t>30</a:t>
            </a:fld>
            <a:endParaRPr lang="en-US"/>
          </a:p>
        </p:txBody>
      </p:sp>
    </p:spTree>
    <p:extLst>
      <p:ext uri="{BB962C8B-B14F-4D97-AF65-F5344CB8AC3E}">
        <p14:creationId xmlns:p14="http://schemas.microsoft.com/office/powerpoint/2010/main" val="1995463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B5EBC-6639-4311-91B2-75B2EA5DF210}" type="slidenum">
              <a:rPr lang="en-US"/>
              <a:pPr/>
              <a:t>31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48729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20070C73-F2B7-49D1-B613-F2B37DCEA9CE}" type="slidenum">
              <a:rPr lang="en-IE" smtClean="0"/>
              <a:t>33</a:t>
            </a:fld>
            <a:endParaRPr lang="en-IE"/>
          </a:p>
        </p:txBody>
      </p:sp>
    </p:spTree>
    <p:extLst>
      <p:ext uri="{BB962C8B-B14F-4D97-AF65-F5344CB8AC3E}">
        <p14:creationId xmlns:p14="http://schemas.microsoft.com/office/powerpoint/2010/main" val="3226122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E3C75BE-97BD-6E40-9DB6-DF2733D6DE2A}" type="slidenum">
              <a:rPr lang="en-US" smtClean="0"/>
              <a:t>34</a:t>
            </a:fld>
            <a:endParaRPr lang="en-US"/>
          </a:p>
        </p:txBody>
      </p:sp>
    </p:spTree>
    <p:extLst>
      <p:ext uri="{BB962C8B-B14F-4D97-AF65-F5344CB8AC3E}">
        <p14:creationId xmlns:p14="http://schemas.microsoft.com/office/powerpoint/2010/main" val="255342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E3C75BE-97BD-6E40-9DB6-DF2733D6DE2A}" type="slidenum">
              <a:rPr lang="en-US" smtClean="0"/>
              <a:t>4</a:t>
            </a:fld>
            <a:endParaRPr lang="en-US"/>
          </a:p>
        </p:txBody>
      </p:sp>
    </p:spTree>
    <p:extLst>
      <p:ext uri="{BB962C8B-B14F-4D97-AF65-F5344CB8AC3E}">
        <p14:creationId xmlns:p14="http://schemas.microsoft.com/office/powerpoint/2010/main" val="88847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E3C75BE-97BD-6E40-9DB6-DF2733D6DE2A}" type="slidenum">
              <a:rPr lang="en-US" smtClean="0"/>
              <a:t>5</a:t>
            </a:fld>
            <a:endParaRPr lang="en-US"/>
          </a:p>
        </p:txBody>
      </p:sp>
    </p:spTree>
    <p:extLst>
      <p:ext uri="{BB962C8B-B14F-4D97-AF65-F5344CB8AC3E}">
        <p14:creationId xmlns:p14="http://schemas.microsoft.com/office/powerpoint/2010/main" val="428732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E3C75BE-97BD-6E40-9DB6-DF2733D6DE2A}" type="slidenum">
              <a:rPr lang="en-US" smtClean="0"/>
              <a:t>6</a:t>
            </a:fld>
            <a:endParaRPr lang="en-US"/>
          </a:p>
        </p:txBody>
      </p:sp>
    </p:spTree>
    <p:extLst>
      <p:ext uri="{BB962C8B-B14F-4D97-AF65-F5344CB8AC3E}">
        <p14:creationId xmlns:p14="http://schemas.microsoft.com/office/powerpoint/2010/main" val="154314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E3C75BE-97BD-6E40-9DB6-DF2733D6DE2A}" type="slidenum">
              <a:rPr lang="en-US" smtClean="0"/>
              <a:t>7</a:t>
            </a:fld>
            <a:endParaRPr lang="en-US"/>
          </a:p>
        </p:txBody>
      </p:sp>
    </p:spTree>
    <p:extLst>
      <p:ext uri="{BB962C8B-B14F-4D97-AF65-F5344CB8AC3E}">
        <p14:creationId xmlns:p14="http://schemas.microsoft.com/office/powerpoint/2010/main" val="111701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35F8-DD8D-842D-B1DC-0856BE106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23429-BE3A-9CE6-AE43-2C3695567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9F983-9E5A-7A11-EA77-30E0E504937E}"/>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69F384AE-7808-A878-D7A6-E700D4747696}"/>
              </a:ext>
            </a:extLst>
          </p:cNvPr>
          <p:cNvSpPr>
            <a:spLocks noGrp="1"/>
          </p:cNvSpPr>
          <p:nvPr>
            <p:ph type="sldNum" sz="quarter" idx="5"/>
          </p:nvPr>
        </p:nvSpPr>
        <p:spPr/>
        <p:txBody>
          <a:bodyPr/>
          <a:lstStyle/>
          <a:p>
            <a:fld id="{0E3C75BE-97BD-6E40-9DB6-DF2733D6DE2A}" type="slidenum">
              <a:rPr lang="en-US" smtClean="0"/>
              <a:t>8</a:t>
            </a:fld>
            <a:endParaRPr lang="en-US"/>
          </a:p>
        </p:txBody>
      </p:sp>
    </p:spTree>
    <p:extLst>
      <p:ext uri="{BB962C8B-B14F-4D97-AF65-F5344CB8AC3E}">
        <p14:creationId xmlns:p14="http://schemas.microsoft.com/office/powerpoint/2010/main" val="3728159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E3C75BE-97BD-6E40-9DB6-DF2733D6DE2A}" type="slidenum">
              <a:rPr lang="en-US" smtClean="0"/>
              <a:t>9</a:t>
            </a:fld>
            <a:endParaRPr lang="en-US"/>
          </a:p>
        </p:txBody>
      </p:sp>
    </p:spTree>
    <p:extLst>
      <p:ext uri="{BB962C8B-B14F-4D97-AF65-F5344CB8AC3E}">
        <p14:creationId xmlns:p14="http://schemas.microsoft.com/office/powerpoint/2010/main" val="1399535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lavender b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7F86-2AEF-4FE6-450D-CDF90F03A1FD}"/>
              </a:ext>
            </a:extLst>
          </p:cNvPr>
          <p:cNvSpPr>
            <a:spLocks noGrp="1"/>
          </p:cNvSpPr>
          <p:nvPr>
            <p:ph type="ctrTitle" hasCustomPrompt="1"/>
          </p:nvPr>
        </p:nvSpPr>
        <p:spPr>
          <a:xfrm>
            <a:off x="3735624" y="2751994"/>
            <a:ext cx="7654963" cy="2395359"/>
          </a:xfrm>
        </p:spPr>
        <p:txBody>
          <a:bodyPr lIns="0" tIns="0" rIns="0" bIns="0" anchor="t" anchorCtr="0">
            <a:noAutofit/>
          </a:bodyPr>
          <a:lstStyle>
            <a:lvl1pPr algn="l">
              <a:defRPr sz="4800">
                <a:solidFill>
                  <a:schemeClr val="bg2"/>
                </a:solidFill>
              </a:defRPr>
            </a:lvl1pPr>
          </a:lstStyle>
          <a:p>
            <a:r>
              <a:rPr lang="en-GB"/>
              <a:t>Document title</a:t>
            </a:r>
            <a:endParaRPr lang="en-US"/>
          </a:p>
        </p:txBody>
      </p:sp>
      <p:sp>
        <p:nvSpPr>
          <p:cNvPr id="4" name="Date Placeholder 3">
            <a:extLst>
              <a:ext uri="{FF2B5EF4-FFF2-40B4-BE49-F238E27FC236}">
                <a16:creationId xmlns:a16="http://schemas.microsoft.com/office/drawing/2014/main" id="{7F3D8374-13F6-174E-E0C2-A4FF85795843}"/>
              </a:ext>
            </a:extLst>
          </p:cNvPr>
          <p:cNvSpPr>
            <a:spLocks noGrp="1"/>
          </p:cNvSpPr>
          <p:nvPr>
            <p:ph type="dt" sz="half" idx="10"/>
          </p:nvPr>
        </p:nvSpPr>
        <p:spPr>
          <a:xfrm>
            <a:off x="9123480" y="5746598"/>
            <a:ext cx="2267107" cy="365125"/>
          </a:xfrm>
        </p:spPr>
        <p:txBody>
          <a:bodyPr lIns="0" tIns="0" rIns="0" bIns="0"/>
          <a:lstStyle>
            <a:lvl1pPr algn="r">
              <a:defRPr>
                <a:solidFill>
                  <a:schemeClr val="bg2"/>
                </a:solidFill>
              </a:defRPr>
            </a:lvl1pPr>
          </a:lstStyle>
          <a:p>
            <a:r>
              <a:rPr lang="en-US"/>
              <a:t>18/02/2025</a:t>
            </a:r>
          </a:p>
        </p:txBody>
      </p:sp>
      <p:sp>
        <p:nvSpPr>
          <p:cNvPr id="6" name="Text Placeholder 5">
            <a:extLst>
              <a:ext uri="{FF2B5EF4-FFF2-40B4-BE49-F238E27FC236}">
                <a16:creationId xmlns:a16="http://schemas.microsoft.com/office/drawing/2014/main" id="{4A2290B9-0A4C-377C-E4BD-B214422D4C5F}"/>
              </a:ext>
            </a:extLst>
          </p:cNvPr>
          <p:cNvSpPr>
            <a:spLocks noGrp="1"/>
          </p:cNvSpPr>
          <p:nvPr>
            <p:ph type="body" sz="quarter" idx="11" hasCustomPrompt="1"/>
          </p:nvPr>
        </p:nvSpPr>
        <p:spPr>
          <a:xfrm>
            <a:off x="3756172" y="5808243"/>
            <a:ext cx="2743200" cy="735013"/>
          </a:xfrm>
        </p:spPr>
        <p:txBody>
          <a:bodyPr lIns="0" tIns="0" rIns="0" bIns="0">
            <a:normAutofit/>
          </a:bodyPr>
          <a:lstStyle>
            <a:lvl1pPr marL="0" indent="0">
              <a:buNone/>
              <a:defRPr sz="1600">
                <a:solidFill>
                  <a:schemeClr val="bg2"/>
                </a:solidFill>
                <a:latin typeface="+mj-lt"/>
              </a:defRPr>
            </a:lvl1pPr>
          </a:lstStyle>
          <a:p>
            <a:pPr lvl="0"/>
            <a:r>
              <a:rPr lang="en-GB"/>
              <a:t>Prepared by (name)</a:t>
            </a:r>
            <a:endParaRPr lang="en-US"/>
          </a:p>
        </p:txBody>
      </p:sp>
    </p:spTree>
    <p:extLst>
      <p:ext uri="{BB962C8B-B14F-4D97-AF65-F5344CB8AC3E}">
        <p14:creationId xmlns:p14="http://schemas.microsoft.com/office/powerpoint/2010/main" val="33992530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column (lave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5" y="3429000"/>
            <a:ext cx="11181959" cy="2897188"/>
          </a:xfrm>
        </p:spPr>
        <p:txBody>
          <a:bodyPr lIns="0" tIns="0" rIns="0" bIns="0" numCol="2" spcCol="504000">
            <a:normAutofit/>
          </a:bodyPr>
          <a:lstStyle>
            <a:lvl1pPr marL="0" indent="0">
              <a:buNone/>
              <a:defRPr sz="1400">
                <a:solidFill>
                  <a:srgbClr val="112B19"/>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40680800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lave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3858016"/>
            <a:ext cx="11181570" cy="2442880"/>
          </a:xfrm>
        </p:spPr>
        <p:txBody>
          <a:bodyPr lIns="0" tIns="0" rIns="0" bIns="0" anchor="b" anchorCtr="0">
            <a:normAutofit/>
          </a:bodyPr>
          <a:lstStyle>
            <a:lvl1pPr marL="0" indent="0">
              <a:lnSpc>
                <a:spcPct val="80000"/>
              </a:lnSpc>
              <a:buNone/>
              <a:defRPr sz="5200">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Large text – quote etc. </a:t>
            </a:r>
          </a:p>
        </p:txBody>
      </p:sp>
    </p:spTree>
    <p:extLst>
      <p:ext uri="{BB962C8B-B14F-4D97-AF65-F5344CB8AC3E}">
        <p14:creationId xmlns:p14="http://schemas.microsoft.com/office/powerpoint/2010/main" val="28639318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image (brigh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6" name="Picture Placeholder 5">
            <a:extLst>
              <a:ext uri="{FF2B5EF4-FFF2-40B4-BE49-F238E27FC236}">
                <a16:creationId xmlns:a16="http://schemas.microsoft.com/office/drawing/2014/main" id="{5DECCB87-3A8C-497A-C2D7-B5487C594441}"/>
              </a:ext>
            </a:extLst>
          </p:cNvPr>
          <p:cNvSpPr>
            <a:spLocks noGrp="1"/>
          </p:cNvSpPr>
          <p:nvPr>
            <p:ph type="pic" sz="quarter" idx="10"/>
          </p:nvPr>
        </p:nvSpPr>
        <p:spPr>
          <a:xfrm>
            <a:off x="6411690" y="1565753"/>
            <a:ext cx="5275095" cy="4760434"/>
          </a:xfrm>
          <a:prstGeom prst="roundRect">
            <a:avLst/>
          </a:prstGeom>
        </p:spPr>
        <p:txBody>
          <a:bodyPr lIns="0" tIns="0" rIns="0" bIns="0"/>
          <a:lstStyle>
            <a:lvl1pPr>
              <a:defRPr>
                <a:solidFill>
                  <a:srgbClr val="112B19"/>
                </a:solidFill>
              </a:defRPr>
            </a:lvl1pPr>
          </a:lstStyle>
          <a:p>
            <a:endParaRPr lang="en-US"/>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6" y="3429000"/>
            <a:ext cx="5275096" cy="2897188"/>
          </a:xfrm>
        </p:spPr>
        <p:txBody>
          <a:bodyPr lIns="0" tIns="0" rIns="0" bIns="0">
            <a:normAutofit/>
          </a:bodyPr>
          <a:lstStyle>
            <a:lvl1pPr marL="0" indent="0">
              <a:buNone/>
              <a:defRPr sz="1400">
                <a:solidFill>
                  <a:srgbClr val="112B19"/>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22057849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lumn (brigh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5" y="3429000"/>
            <a:ext cx="11181959" cy="2897188"/>
          </a:xfrm>
        </p:spPr>
        <p:txBody>
          <a:bodyPr lIns="0" tIns="0" rIns="0" bIns="0" numCol="2" spcCol="504000">
            <a:normAutofit/>
          </a:bodyPr>
          <a:lstStyle>
            <a:lvl1pPr marL="0" indent="0">
              <a:buFont typeface="System Font Regular"/>
              <a:buNone/>
              <a:defRPr sz="1400">
                <a:solidFill>
                  <a:srgbClr val="112B19"/>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18163566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brigh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3858016"/>
            <a:ext cx="11181570" cy="2442880"/>
          </a:xfrm>
        </p:spPr>
        <p:txBody>
          <a:bodyPr lIns="0" tIns="0" rIns="0" bIns="0" anchor="b" anchorCtr="0">
            <a:normAutofit/>
          </a:bodyPr>
          <a:lstStyle>
            <a:lvl1pPr marL="0" indent="0">
              <a:lnSpc>
                <a:spcPct val="80000"/>
              </a:lnSpc>
              <a:buNone/>
              <a:defRPr sz="5200">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Large text – quote etc. </a:t>
            </a:r>
          </a:p>
        </p:txBody>
      </p:sp>
    </p:spTree>
    <p:extLst>
      <p:ext uri="{BB962C8B-B14F-4D97-AF65-F5344CB8AC3E}">
        <p14:creationId xmlns:p14="http://schemas.microsoft.com/office/powerpoint/2010/main" val="23912207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6" name="Picture Placeholder 5">
            <a:extLst>
              <a:ext uri="{FF2B5EF4-FFF2-40B4-BE49-F238E27FC236}">
                <a16:creationId xmlns:a16="http://schemas.microsoft.com/office/drawing/2014/main" id="{5DECCB87-3A8C-497A-C2D7-B5487C594441}"/>
              </a:ext>
            </a:extLst>
          </p:cNvPr>
          <p:cNvSpPr>
            <a:spLocks noGrp="1"/>
          </p:cNvSpPr>
          <p:nvPr>
            <p:ph type="pic" sz="quarter" idx="10"/>
          </p:nvPr>
        </p:nvSpPr>
        <p:spPr>
          <a:xfrm>
            <a:off x="6411690" y="1565753"/>
            <a:ext cx="5275095" cy="4760434"/>
          </a:xfrm>
          <a:prstGeom prst="roundRect">
            <a:avLst/>
          </a:prstGeom>
        </p:spPr>
        <p:txBody>
          <a:bodyPr lIns="0" tIns="0" rIns="0" bIns="0"/>
          <a:lstStyle>
            <a:lvl1pPr>
              <a:defRPr>
                <a:solidFill>
                  <a:srgbClr val="112B19"/>
                </a:solidFill>
              </a:defRPr>
            </a:lvl1pPr>
          </a:lstStyle>
          <a:p>
            <a:endParaRPr lang="en-US"/>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6" y="3429000"/>
            <a:ext cx="5275096" cy="2897188"/>
          </a:xfrm>
        </p:spPr>
        <p:txBody>
          <a:bodyPr lIns="0" tIns="0" rIns="0" bIns="0">
            <a:normAutofit/>
          </a:bodyPr>
          <a:lstStyle>
            <a:lvl1pPr marL="0" indent="0">
              <a:buNone/>
              <a:defRPr sz="1400">
                <a:solidFill>
                  <a:srgbClr val="112B19"/>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16086414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2 column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5" y="3429000"/>
            <a:ext cx="11181959" cy="2897188"/>
          </a:xfrm>
        </p:spPr>
        <p:txBody>
          <a:bodyPr lIns="0" tIns="0" rIns="0" bIns="0" numCol="2" spcCol="504000">
            <a:normAutofit/>
          </a:bodyPr>
          <a:lstStyle>
            <a:lvl1pPr marL="0" indent="0">
              <a:buNone/>
              <a:defRPr sz="1400">
                <a:solidFill>
                  <a:srgbClr val="112B19"/>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18910042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text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3858016"/>
            <a:ext cx="11181570" cy="2442880"/>
          </a:xfrm>
        </p:spPr>
        <p:txBody>
          <a:bodyPr lIns="0" tIns="0" rIns="0" bIns="0" anchor="b" anchorCtr="0">
            <a:normAutofit/>
          </a:bodyPr>
          <a:lstStyle>
            <a:lvl1pPr marL="0" indent="0">
              <a:lnSpc>
                <a:spcPct val="80000"/>
              </a:lnSpc>
              <a:buNone/>
              <a:defRPr sz="5200">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Large text – quote etc. </a:t>
            </a:r>
          </a:p>
        </p:txBody>
      </p:sp>
    </p:spTree>
    <p:extLst>
      <p:ext uri="{BB962C8B-B14F-4D97-AF65-F5344CB8AC3E}">
        <p14:creationId xmlns:p14="http://schemas.microsoft.com/office/powerpoint/2010/main" val="20157671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imag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6" name="Picture Placeholder 5">
            <a:extLst>
              <a:ext uri="{FF2B5EF4-FFF2-40B4-BE49-F238E27FC236}">
                <a16:creationId xmlns:a16="http://schemas.microsoft.com/office/drawing/2014/main" id="{5DECCB87-3A8C-497A-C2D7-B5487C594441}"/>
              </a:ext>
            </a:extLst>
          </p:cNvPr>
          <p:cNvSpPr>
            <a:spLocks noGrp="1"/>
          </p:cNvSpPr>
          <p:nvPr>
            <p:ph type="pic" sz="quarter" idx="10"/>
          </p:nvPr>
        </p:nvSpPr>
        <p:spPr>
          <a:xfrm>
            <a:off x="6411690" y="1565753"/>
            <a:ext cx="5275095" cy="4760434"/>
          </a:xfrm>
          <a:prstGeom prst="roundRect">
            <a:avLst/>
          </a:prstGeom>
        </p:spPr>
        <p:txBody>
          <a:bodyPr lIns="0" tIns="0" rIns="0" bIns="0"/>
          <a:lstStyle>
            <a:lvl1pPr>
              <a:defRPr>
                <a:solidFill>
                  <a:srgbClr val="112B19"/>
                </a:solidFill>
              </a:defRPr>
            </a:lvl1pPr>
          </a:lstStyle>
          <a:p>
            <a:endParaRPr lang="en-US"/>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6" y="3429000"/>
            <a:ext cx="5275096" cy="2897188"/>
          </a:xfrm>
        </p:spPr>
        <p:txBody>
          <a:bodyPr lIns="0" tIns="0" rIns="0" bIns="0">
            <a:normAutofit/>
          </a:bodyPr>
          <a:lstStyle>
            <a:lvl1pPr marL="0" indent="0">
              <a:buNone/>
              <a:defRPr sz="1400">
                <a:solidFill>
                  <a:srgbClr val="112B19"/>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10748076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char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6" y="3429000"/>
            <a:ext cx="5275096" cy="2897188"/>
          </a:xfrm>
        </p:spPr>
        <p:txBody>
          <a:bodyPr lIns="0" tIns="0" rIns="0" bIns="0">
            <a:normAutofit/>
          </a:bodyPr>
          <a:lstStyle>
            <a:lvl1pPr marL="0" indent="0">
              <a:buNone/>
              <a:defRPr sz="1400">
                <a:solidFill>
                  <a:srgbClr val="112B19"/>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
        <p:nvSpPr>
          <p:cNvPr id="5" name="Chart Placeholder 4">
            <a:extLst>
              <a:ext uri="{FF2B5EF4-FFF2-40B4-BE49-F238E27FC236}">
                <a16:creationId xmlns:a16="http://schemas.microsoft.com/office/drawing/2014/main" id="{A570E87B-3B99-7F47-AF8A-159D29E43776}"/>
              </a:ext>
            </a:extLst>
          </p:cNvPr>
          <p:cNvSpPr>
            <a:spLocks noGrp="1"/>
          </p:cNvSpPr>
          <p:nvPr>
            <p:ph type="chart" sz="quarter" idx="13"/>
          </p:nvPr>
        </p:nvSpPr>
        <p:spPr>
          <a:xfrm>
            <a:off x="6411913" y="1746250"/>
            <a:ext cx="5275262" cy="4579938"/>
          </a:xfrm>
        </p:spPr>
        <p:txBody>
          <a:bodyPr/>
          <a:lstStyle/>
          <a:p>
            <a:endParaRPr lang="en-US"/>
          </a:p>
        </p:txBody>
      </p:sp>
    </p:spTree>
    <p:extLst>
      <p:ext uri="{BB962C8B-B14F-4D97-AF65-F5344CB8AC3E}">
        <p14:creationId xmlns:p14="http://schemas.microsoft.com/office/powerpoint/2010/main" val="11759299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1 (lavender b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7F86-2AEF-4FE6-450D-CDF90F03A1FD}"/>
              </a:ext>
            </a:extLst>
          </p:cNvPr>
          <p:cNvSpPr>
            <a:spLocks noGrp="1"/>
          </p:cNvSpPr>
          <p:nvPr>
            <p:ph type="ctrTitle" hasCustomPrompt="1"/>
          </p:nvPr>
        </p:nvSpPr>
        <p:spPr>
          <a:xfrm>
            <a:off x="8729005" y="496710"/>
            <a:ext cx="3010929" cy="630839"/>
          </a:xfrm>
        </p:spPr>
        <p:txBody>
          <a:bodyPr lIns="0" tIns="0" rIns="0" bIns="0" anchor="t" anchorCtr="0">
            <a:normAutofit/>
          </a:bodyPr>
          <a:lstStyle>
            <a:lvl1pPr algn="l">
              <a:defRPr sz="1600">
                <a:solidFill>
                  <a:srgbClr val="112B19"/>
                </a:solidFill>
              </a:defRPr>
            </a:lvl1pPr>
          </a:lstStyle>
          <a:p>
            <a:r>
              <a:rPr lang="en-GB"/>
              <a:t>Document title</a:t>
            </a:r>
            <a:endParaRPr lang="en-US"/>
          </a:p>
        </p:txBody>
      </p:sp>
      <p:sp>
        <p:nvSpPr>
          <p:cNvPr id="4" name="Date Placeholder 3">
            <a:extLst>
              <a:ext uri="{FF2B5EF4-FFF2-40B4-BE49-F238E27FC236}">
                <a16:creationId xmlns:a16="http://schemas.microsoft.com/office/drawing/2014/main" id="{7F3D8374-13F6-174E-E0C2-A4FF85795843}"/>
              </a:ext>
            </a:extLst>
          </p:cNvPr>
          <p:cNvSpPr>
            <a:spLocks noGrp="1"/>
          </p:cNvSpPr>
          <p:nvPr>
            <p:ph type="dt" sz="half" idx="10"/>
          </p:nvPr>
        </p:nvSpPr>
        <p:spPr>
          <a:xfrm>
            <a:off x="529281" y="6268352"/>
            <a:ext cx="2743200" cy="365125"/>
          </a:xfrm>
        </p:spPr>
        <p:txBody>
          <a:bodyPr lIns="0" tIns="0" rIns="0" bIns="0"/>
          <a:lstStyle>
            <a:lvl1pPr>
              <a:defRPr>
                <a:solidFill>
                  <a:srgbClr val="112B19"/>
                </a:solidFill>
              </a:defRPr>
            </a:lvl1pPr>
          </a:lstStyle>
          <a:p>
            <a:r>
              <a:rPr lang="en-US"/>
              <a:t>18/02/2025</a:t>
            </a:r>
          </a:p>
        </p:txBody>
      </p:sp>
      <p:sp>
        <p:nvSpPr>
          <p:cNvPr id="6" name="Text Placeholder 5">
            <a:extLst>
              <a:ext uri="{FF2B5EF4-FFF2-40B4-BE49-F238E27FC236}">
                <a16:creationId xmlns:a16="http://schemas.microsoft.com/office/drawing/2014/main" id="{4A2290B9-0A4C-377C-E4BD-B214422D4C5F}"/>
              </a:ext>
            </a:extLst>
          </p:cNvPr>
          <p:cNvSpPr>
            <a:spLocks noGrp="1"/>
          </p:cNvSpPr>
          <p:nvPr>
            <p:ph type="body" sz="quarter" idx="11" hasCustomPrompt="1"/>
          </p:nvPr>
        </p:nvSpPr>
        <p:spPr>
          <a:xfrm>
            <a:off x="528638" y="5335631"/>
            <a:ext cx="2743200" cy="735013"/>
          </a:xfrm>
        </p:spPr>
        <p:txBody>
          <a:bodyPr lIns="0" tIns="0" rIns="0" bIns="0">
            <a:normAutofit/>
          </a:bodyPr>
          <a:lstStyle>
            <a:lvl1pPr marL="0" indent="0">
              <a:buNone/>
              <a:defRPr sz="1600">
                <a:solidFill>
                  <a:schemeClr val="tx1"/>
                </a:solidFill>
                <a:latin typeface="+mj-lt"/>
              </a:defRPr>
            </a:lvl1pPr>
          </a:lstStyle>
          <a:p>
            <a:pPr lvl="0"/>
            <a:r>
              <a:rPr lang="en-GB"/>
              <a:t>Prepared by (name)</a:t>
            </a:r>
            <a:endParaRPr lang="en-US"/>
          </a:p>
        </p:txBody>
      </p:sp>
    </p:spTree>
    <p:extLst>
      <p:ext uri="{BB962C8B-B14F-4D97-AF65-F5344CB8AC3E}">
        <p14:creationId xmlns:p14="http://schemas.microsoft.com/office/powerpoint/2010/main" val="17387733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2 colum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5" y="3429000"/>
            <a:ext cx="11181959" cy="2897188"/>
          </a:xfrm>
        </p:spPr>
        <p:txBody>
          <a:bodyPr lIns="0" tIns="0" rIns="0" bIns="0" numCol="2" spcCol="504000">
            <a:normAutofit/>
          </a:bodyPr>
          <a:lstStyle>
            <a:lvl1pPr marL="0" indent="0">
              <a:buNone/>
              <a:defRPr sz="1400">
                <a:solidFill>
                  <a:srgbClr val="112B19"/>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35227778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3858016"/>
            <a:ext cx="11181570" cy="2442880"/>
          </a:xfrm>
        </p:spPr>
        <p:txBody>
          <a:bodyPr lIns="0" tIns="0" rIns="0" bIns="0" anchor="b" anchorCtr="0">
            <a:normAutofit/>
          </a:bodyPr>
          <a:lstStyle>
            <a:lvl1pPr marL="0" indent="0">
              <a:lnSpc>
                <a:spcPct val="80000"/>
              </a:lnSpc>
              <a:buNone/>
              <a:defRPr sz="5200">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Large text – quote etc.</a:t>
            </a:r>
          </a:p>
        </p:txBody>
      </p:sp>
    </p:spTree>
    <p:extLst>
      <p:ext uri="{BB962C8B-B14F-4D97-AF65-F5344CB8AC3E}">
        <p14:creationId xmlns:p14="http://schemas.microsoft.com/office/powerpoint/2010/main" val="12940699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A8BEE4E-76E4-7641-A731-5E58791801DB}"/>
              </a:ext>
            </a:extLst>
          </p:cNvPr>
          <p:cNvSpPr>
            <a:spLocks noGrp="1"/>
          </p:cNvSpPr>
          <p:nvPr>
            <p:ph type="body" sz="quarter" idx="10"/>
          </p:nvPr>
        </p:nvSpPr>
        <p:spPr>
          <a:xfrm>
            <a:off x="700001" y="882992"/>
            <a:ext cx="7941176" cy="821259"/>
          </a:xfrm>
          <a:prstGeom prst="rect">
            <a:avLst/>
          </a:prstGeom>
        </p:spPr>
        <p:txBody>
          <a:bodyPr>
            <a:noAutofit/>
          </a:bodyPr>
          <a:lstStyle>
            <a:lvl1pPr marL="0" indent="0">
              <a:buNone/>
              <a:defRPr sz="4000" b="1">
                <a:solidFill>
                  <a:schemeClr val="tx2"/>
                </a:solidFill>
              </a:defRPr>
            </a:lvl1pPr>
            <a:lvl2pPr marL="457212" indent="0">
              <a:buNone/>
              <a:defRPr sz="4200"/>
            </a:lvl2pPr>
            <a:lvl3pPr marL="914422" indent="0">
              <a:buNone/>
              <a:defRPr sz="4200"/>
            </a:lvl3pPr>
            <a:lvl4pPr marL="1371634" indent="0">
              <a:buNone/>
              <a:defRPr sz="4200"/>
            </a:lvl4pPr>
            <a:lvl5pPr marL="1828846" indent="0">
              <a:buNone/>
              <a:defRPr sz="4200"/>
            </a:lvl5pPr>
          </a:lstStyle>
          <a:p>
            <a:pPr lvl="0"/>
            <a:r>
              <a:rPr lang="en-GB"/>
              <a:t>Click to edit Master text styles</a:t>
            </a:r>
            <a:endParaRPr lang="en-US"/>
          </a:p>
        </p:txBody>
      </p:sp>
    </p:spTree>
    <p:extLst>
      <p:ext uri="{BB962C8B-B14F-4D97-AF65-F5344CB8AC3E}">
        <p14:creationId xmlns:p14="http://schemas.microsoft.com/office/powerpoint/2010/main" val="291164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B06D759C-6CBE-5149-A51C-D7F058398002}"/>
              </a:ext>
            </a:extLst>
          </p:cNvPr>
          <p:cNvSpPr>
            <a:spLocks noGrp="1"/>
          </p:cNvSpPr>
          <p:nvPr>
            <p:ph type="title"/>
          </p:nvPr>
        </p:nvSpPr>
        <p:spPr>
          <a:xfrm>
            <a:off x="803180" y="778428"/>
            <a:ext cx="8135679" cy="1443777"/>
          </a:xfrm>
          <a:prstGeom prst="rect">
            <a:avLst/>
          </a:prstGeom>
        </p:spPr>
        <p:txBody>
          <a:bodyPr vert="horz" lIns="91440" tIns="45720" rIns="91440" bIns="45720" rtlCol="0" anchor="t" anchorCtr="0">
            <a:normAutofit/>
          </a:bodyPr>
          <a:lstStyle/>
          <a:p>
            <a:r>
              <a:rPr lang="en-GB"/>
              <a:t>Click to edit Master title style</a:t>
            </a:r>
            <a:endParaRPr lang="en-US"/>
          </a:p>
        </p:txBody>
      </p:sp>
      <p:sp>
        <p:nvSpPr>
          <p:cNvPr id="10" name="Text Placeholder 9">
            <a:extLst>
              <a:ext uri="{FF2B5EF4-FFF2-40B4-BE49-F238E27FC236}">
                <a16:creationId xmlns:a16="http://schemas.microsoft.com/office/drawing/2014/main" id="{3059D6D5-5D2C-E64E-B1E6-9D59C7324078}"/>
              </a:ext>
            </a:extLst>
          </p:cNvPr>
          <p:cNvSpPr>
            <a:spLocks noGrp="1"/>
          </p:cNvSpPr>
          <p:nvPr>
            <p:ph type="body" sz="quarter" idx="10"/>
          </p:nvPr>
        </p:nvSpPr>
        <p:spPr>
          <a:xfrm>
            <a:off x="803275" y="2249099"/>
            <a:ext cx="10747375" cy="4191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54428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487A95AC-90CF-406F-337B-7D7B4B3FAB3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6723" b="8371"/>
          <a:stretch/>
        </p:blipFill>
        <p:spPr bwMode="auto">
          <a:xfrm>
            <a:off x="4057195" y="5961222"/>
            <a:ext cx="8735870" cy="891984"/>
          </a:xfrm>
          <a:prstGeom prst="rect">
            <a:avLst/>
          </a:prstGeom>
          <a:noFill/>
          <a:extLst>
            <a:ext uri="{53640926-AAD7-44D8-BBD7-CCE9431645EC}">
              <a14:shadowObscured xmlns:a14="http://schemas.microsoft.com/office/drawing/2010/main"/>
            </a:ext>
          </a:extLst>
        </p:spPr>
      </p:pic>
      <p:sp>
        <p:nvSpPr>
          <p:cNvPr id="4" name="Date Placeholder 3">
            <a:extLst>
              <a:ext uri="{FF2B5EF4-FFF2-40B4-BE49-F238E27FC236}">
                <a16:creationId xmlns:a16="http://schemas.microsoft.com/office/drawing/2014/main" id="{E7D81BE9-280E-58F5-95BC-4DEBD08756B2}"/>
              </a:ext>
            </a:extLst>
          </p:cNvPr>
          <p:cNvSpPr>
            <a:spLocks noGrp="1"/>
          </p:cNvSpPr>
          <p:nvPr>
            <p:ph type="dt" sz="half" idx="10"/>
          </p:nvPr>
        </p:nvSpPr>
        <p:spPr/>
        <p:txBody>
          <a:bodyPr/>
          <a:lstStyle/>
          <a:p>
            <a:r>
              <a:rPr lang="en-US"/>
              <a:t>18/02/2025</a:t>
            </a:r>
            <a:endParaRPr lang="en-IE"/>
          </a:p>
        </p:txBody>
      </p:sp>
      <p:sp>
        <p:nvSpPr>
          <p:cNvPr id="5" name="Footer Placeholder 4">
            <a:extLst>
              <a:ext uri="{FF2B5EF4-FFF2-40B4-BE49-F238E27FC236}">
                <a16:creationId xmlns:a16="http://schemas.microsoft.com/office/drawing/2014/main" id="{EC151F06-BDFB-3829-00D4-12F9FD90EB2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54A8C1-78EA-208A-4C4B-0AA66D64A7A1}"/>
              </a:ext>
            </a:extLst>
          </p:cNvPr>
          <p:cNvSpPr>
            <a:spLocks noGrp="1"/>
          </p:cNvSpPr>
          <p:nvPr>
            <p:ph type="sldNum" sz="quarter" idx="12"/>
          </p:nvPr>
        </p:nvSpPr>
        <p:spPr>
          <a:xfrm>
            <a:off x="9223159" y="6316732"/>
            <a:ext cx="2743200" cy="365125"/>
          </a:xfrm>
          <a:prstGeom prst="rect">
            <a:avLst/>
          </a:prstGeom>
        </p:spPr>
        <p:txBody>
          <a:bodyPr/>
          <a:lstStyle>
            <a:lvl1pPr algn="r">
              <a:defRPr/>
            </a:lvl1pPr>
          </a:lstStyle>
          <a:p>
            <a:fld id="{A64BB7A2-CD1F-4BD3-A9A1-8291B36EE0CD}" type="slidenum">
              <a:rPr lang="en-IE" smtClean="0"/>
              <a:pPr/>
              <a:t>‹#›</a:t>
            </a:fld>
            <a:endParaRPr lang="en-IE"/>
          </a:p>
        </p:txBody>
      </p:sp>
      <p:sp>
        <p:nvSpPr>
          <p:cNvPr id="7" name="Parallelogram 6">
            <a:extLst>
              <a:ext uri="{FF2B5EF4-FFF2-40B4-BE49-F238E27FC236}">
                <a16:creationId xmlns:a16="http://schemas.microsoft.com/office/drawing/2014/main" id="{451A2D74-C9EE-E972-C5BB-0214CE2D8DDE}"/>
              </a:ext>
            </a:extLst>
          </p:cNvPr>
          <p:cNvSpPr/>
          <p:nvPr/>
        </p:nvSpPr>
        <p:spPr>
          <a:xfrm>
            <a:off x="0" y="0"/>
            <a:ext cx="6096000" cy="6858000"/>
          </a:xfrm>
          <a:prstGeom prst="parallelogram">
            <a:avLst/>
          </a:prstGeom>
          <a:solidFill>
            <a:schemeClr val="bg1">
              <a:lumMod val="6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IE"/>
          </a:p>
        </p:txBody>
      </p:sp>
      <p:sp>
        <p:nvSpPr>
          <p:cNvPr id="8" name="Isosceles Triangle 7">
            <a:extLst>
              <a:ext uri="{FF2B5EF4-FFF2-40B4-BE49-F238E27FC236}">
                <a16:creationId xmlns:a16="http://schemas.microsoft.com/office/drawing/2014/main" id="{898D3B43-903F-5A8B-0F4E-F26932EFA78A}"/>
              </a:ext>
            </a:extLst>
          </p:cNvPr>
          <p:cNvSpPr/>
          <p:nvPr/>
        </p:nvSpPr>
        <p:spPr>
          <a:xfrm flipV="1">
            <a:off x="0" y="0"/>
            <a:ext cx="1802921" cy="6858000"/>
          </a:xfrm>
          <a:prstGeom prst="triangle">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
        <p:nvSpPr>
          <p:cNvPr id="9" name="Parallelogram 8">
            <a:extLst>
              <a:ext uri="{FF2B5EF4-FFF2-40B4-BE49-F238E27FC236}">
                <a16:creationId xmlns:a16="http://schemas.microsoft.com/office/drawing/2014/main" id="{9F22762F-6A8E-0ED7-49E4-D8A3AEB1F80A}"/>
              </a:ext>
            </a:extLst>
          </p:cNvPr>
          <p:cNvSpPr/>
          <p:nvPr/>
        </p:nvSpPr>
        <p:spPr>
          <a:xfrm>
            <a:off x="0" y="-4794"/>
            <a:ext cx="5400136" cy="6858000"/>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9CC0991A-941E-AF02-1A9D-119CE2A150D0}"/>
              </a:ext>
            </a:extLst>
          </p:cNvPr>
          <p:cNvSpPr>
            <a:spLocks noGrp="1"/>
          </p:cNvSpPr>
          <p:nvPr>
            <p:ph type="ctrTitle"/>
          </p:nvPr>
        </p:nvSpPr>
        <p:spPr>
          <a:xfrm>
            <a:off x="414067" y="1600200"/>
            <a:ext cx="4390845" cy="2387600"/>
          </a:xfrm>
        </p:spPr>
        <p:txBody>
          <a:bodyPr anchor="b"/>
          <a:lstStyle>
            <a:lvl1pPr algn="l">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409988C-1A2A-D139-0598-05CF2A67F7E6}"/>
              </a:ext>
            </a:extLst>
          </p:cNvPr>
          <p:cNvSpPr>
            <a:spLocks noGrp="1"/>
          </p:cNvSpPr>
          <p:nvPr>
            <p:ph type="subTitle" idx="1"/>
          </p:nvPr>
        </p:nvSpPr>
        <p:spPr>
          <a:xfrm>
            <a:off x="414068" y="4449329"/>
            <a:ext cx="355408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pic>
        <p:nvPicPr>
          <p:cNvPr id="11" name="Picture 10" descr="A picture containing text&#10;&#10;Description automatically generated">
            <a:extLst>
              <a:ext uri="{FF2B5EF4-FFF2-40B4-BE49-F238E27FC236}">
                <a16:creationId xmlns:a16="http://schemas.microsoft.com/office/drawing/2014/main" id="{20552C29-03BF-C1D6-8A9D-85F2764167C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8077"/>
          <a:stretch/>
        </p:blipFill>
        <p:spPr bwMode="auto">
          <a:xfrm>
            <a:off x="5925975" y="700384"/>
            <a:ext cx="6266025" cy="2163586"/>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248716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2A6E-A745-70AA-3D1B-F9E045BAAFF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018E77E-CB9F-B3BC-9012-3CF9D866E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CA09798-1F05-EAF7-E9E7-72E89C534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D185D3E-4FA4-C4E3-FA26-9F340C85AE56}"/>
              </a:ext>
            </a:extLst>
          </p:cNvPr>
          <p:cNvSpPr>
            <a:spLocks noGrp="1"/>
          </p:cNvSpPr>
          <p:nvPr>
            <p:ph type="dt" sz="half" idx="10"/>
          </p:nvPr>
        </p:nvSpPr>
        <p:spPr/>
        <p:txBody>
          <a:bodyPr/>
          <a:lstStyle/>
          <a:p>
            <a:r>
              <a:rPr lang="en-US"/>
              <a:t>18/02/2025</a:t>
            </a:r>
            <a:endParaRPr lang="en-IE"/>
          </a:p>
        </p:txBody>
      </p:sp>
      <p:sp>
        <p:nvSpPr>
          <p:cNvPr id="6" name="Footer Placeholder 5">
            <a:extLst>
              <a:ext uri="{FF2B5EF4-FFF2-40B4-BE49-F238E27FC236}">
                <a16:creationId xmlns:a16="http://schemas.microsoft.com/office/drawing/2014/main" id="{EA4FF142-7941-8D56-EB9B-DBD7759C103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C7CEC45-B295-B9DE-ADB8-E20FDA8584C3}"/>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A64BB7A2-CD1F-4BD3-A9A1-8291B36EE0CD}" type="slidenum">
              <a:rPr lang="en-IE" smtClean="0"/>
              <a:pPr/>
              <a:t>‹#›</a:t>
            </a:fld>
            <a:endParaRPr lang="en-IE"/>
          </a:p>
        </p:txBody>
      </p:sp>
      <p:sp>
        <p:nvSpPr>
          <p:cNvPr id="8" name="Rectangle 7">
            <a:extLst>
              <a:ext uri="{FF2B5EF4-FFF2-40B4-BE49-F238E27FC236}">
                <a16:creationId xmlns:a16="http://schemas.microsoft.com/office/drawing/2014/main" id="{DF70D79D-E306-16A1-5797-CE5131441512}"/>
              </a:ext>
            </a:extLst>
          </p:cNvPr>
          <p:cNvSpPr/>
          <p:nvPr/>
        </p:nvSpPr>
        <p:spPr>
          <a:xfrm>
            <a:off x="-10" y="-1"/>
            <a:ext cx="12192000" cy="16891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pic>
        <p:nvPicPr>
          <p:cNvPr id="9" name="Picture 8" descr="A picture containing text&#10;&#10;Description automatically generated">
            <a:extLst>
              <a:ext uri="{FF2B5EF4-FFF2-40B4-BE49-F238E27FC236}">
                <a16:creationId xmlns:a16="http://schemas.microsoft.com/office/drawing/2014/main" id="{B63B192E-FC3D-6593-44A0-C71F91908F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8077"/>
          <a:stretch/>
        </p:blipFill>
        <p:spPr bwMode="auto">
          <a:xfrm>
            <a:off x="-10" y="6150124"/>
            <a:ext cx="2031464" cy="701441"/>
          </a:xfrm>
          <a:prstGeom prst="rect">
            <a:avLst/>
          </a:prstGeom>
          <a:noFill/>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C773FC3A-F0C1-61E5-AB0C-77D065ACC93D}"/>
              </a:ext>
            </a:extLst>
          </p:cNvPr>
          <p:cNvSpPr txBox="1"/>
          <p:nvPr userDrawn="1"/>
        </p:nvSpPr>
        <p:spPr>
          <a:xfrm>
            <a:off x="10727709" y="136525"/>
            <a:ext cx="1252182" cy="400110"/>
          </a:xfrm>
          <a:prstGeom prst="rect">
            <a:avLst/>
          </a:prstGeom>
          <a:noFill/>
        </p:spPr>
        <p:txBody>
          <a:bodyPr wrap="square" rtlCol="0">
            <a:spAutoFit/>
          </a:bodyPr>
          <a:lstStyle/>
          <a:p>
            <a:pPr algn="r"/>
            <a:r>
              <a:rPr lang="en-GB" sz="2000" b="1">
                <a:solidFill>
                  <a:srgbClr val="C00000"/>
                </a:solidFill>
              </a:rPr>
              <a:t>Draft</a:t>
            </a:r>
            <a:endParaRPr lang="en-IE" sz="2000" b="1">
              <a:solidFill>
                <a:srgbClr val="C00000"/>
              </a:solidFill>
            </a:endParaRPr>
          </a:p>
        </p:txBody>
      </p:sp>
    </p:spTree>
    <p:extLst>
      <p:ext uri="{BB962C8B-B14F-4D97-AF65-F5344CB8AC3E}">
        <p14:creationId xmlns:p14="http://schemas.microsoft.com/office/powerpoint/2010/main" val="2436077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3247773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3463199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4201588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77801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1 (green b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3D8374-13F6-174E-E0C2-A4FF85795843}"/>
              </a:ext>
            </a:extLst>
          </p:cNvPr>
          <p:cNvSpPr>
            <a:spLocks noGrp="1"/>
          </p:cNvSpPr>
          <p:nvPr>
            <p:ph type="dt" sz="half" idx="10"/>
          </p:nvPr>
        </p:nvSpPr>
        <p:spPr>
          <a:xfrm>
            <a:off x="529281" y="6268352"/>
            <a:ext cx="2743200" cy="365125"/>
          </a:xfrm>
        </p:spPr>
        <p:txBody>
          <a:bodyPr lIns="0" tIns="0" rIns="0" bIns="0"/>
          <a:lstStyle>
            <a:lvl1pPr>
              <a:defRPr>
                <a:solidFill>
                  <a:srgbClr val="DCD0FF"/>
                </a:solidFill>
              </a:defRPr>
            </a:lvl1pPr>
          </a:lstStyle>
          <a:p>
            <a:r>
              <a:rPr lang="en-US"/>
              <a:t>18/02/2025</a:t>
            </a:r>
          </a:p>
        </p:txBody>
      </p:sp>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8729005" y="496710"/>
            <a:ext cx="3010929" cy="630839"/>
          </a:xfrm>
        </p:spPr>
        <p:txBody>
          <a:bodyPr lIns="0" tIns="0" rIns="0" bIns="0" anchor="t" anchorCtr="0">
            <a:normAutofit/>
          </a:bodyPr>
          <a:lstStyle>
            <a:lvl1pPr algn="l">
              <a:defRPr sz="1600">
                <a:solidFill>
                  <a:srgbClr val="DCD0FF"/>
                </a:solidFill>
              </a:defRPr>
            </a:lvl1pPr>
          </a:lstStyle>
          <a:p>
            <a:r>
              <a:rPr lang="en-GB"/>
              <a:t>Document title</a:t>
            </a:r>
            <a:endParaRPr lang="en-US"/>
          </a:p>
        </p:txBody>
      </p:sp>
      <p:sp>
        <p:nvSpPr>
          <p:cNvPr id="2" name="Text Placeholder 5">
            <a:extLst>
              <a:ext uri="{FF2B5EF4-FFF2-40B4-BE49-F238E27FC236}">
                <a16:creationId xmlns:a16="http://schemas.microsoft.com/office/drawing/2014/main" id="{B73B4571-C858-DF6B-8F2C-D315EC6ACF4E}"/>
              </a:ext>
            </a:extLst>
          </p:cNvPr>
          <p:cNvSpPr>
            <a:spLocks noGrp="1"/>
          </p:cNvSpPr>
          <p:nvPr>
            <p:ph type="body" sz="quarter" idx="11" hasCustomPrompt="1"/>
          </p:nvPr>
        </p:nvSpPr>
        <p:spPr>
          <a:xfrm>
            <a:off x="528638" y="5335631"/>
            <a:ext cx="2743200" cy="735013"/>
          </a:xfrm>
        </p:spPr>
        <p:txBody>
          <a:bodyPr lIns="0" tIns="0" rIns="0" bIns="0">
            <a:normAutofit/>
          </a:bodyPr>
          <a:lstStyle>
            <a:lvl1pPr marL="0" indent="0">
              <a:buNone/>
              <a:defRPr sz="1600">
                <a:solidFill>
                  <a:schemeClr val="bg2"/>
                </a:solidFill>
                <a:latin typeface="+mj-lt"/>
              </a:defRPr>
            </a:lvl1pPr>
          </a:lstStyle>
          <a:p>
            <a:pPr lvl="0"/>
            <a:r>
              <a:rPr lang="en-GB"/>
              <a:t>Prepared by (name)</a:t>
            </a:r>
            <a:endParaRPr lang="en-US"/>
          </a:p>
        </p:txBody>
      </p:sp>
    </p:spTree>
    <p:extLst>
      <p:ext uri="{BB962C8B-B14F-4D97-AF65-F5344CB8AC3E}">
        <p14:creationId xmlns:p14="http://schemas.microsoft.com/office/powerpoint/2010/main" val="29604414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90333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3011791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1595236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2422989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3687955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538306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1926020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itle 6">
            <a:extLst>
              <a:ext uri="{FF2B5EF4-FFF2-40B4-BE49-F238E27FC236}">
                <a16:creationId xmlns:a16="http://schemas.microsoft.com/office/drawing/2014/main" id="{AD334710-D2A5-9A77-5A8D-04416417F93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2893558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normAutofit/>
          </a:bodyPr>
          <a:lstStyle>
            <a:lvl1pPr>
              <a:defRPr sz="1800"/>
            </a:lvl1pPr>
            <a:lvl2pPr marL="742950" indent="-285750">
              <a:buFont typeface="Arial"/>
              <a:buChar char="•"/>
              <a:defRPr sz="1800"/>
            </a:lvl2pPr>
            <a:lvl3pPr marL="1143000" indent="-228600">
              <a:buFont typeface="Arial"/>
              <a:buChar char="•"/>
              <a:defRPr sz="1800"/>
            </a:lvl3pPr>
            <a:lvl4pPr marL="1600200" indent="-228600">
              <a:buFont typeface="Arial"/>
              <a:buChar char="•"/>
              <a:defRPr sz="1800"/>
            </a:lvl4pPr>
            <a:lvl5pPr marL="2057400" indent="-228600">
              <a:buFont typeface="Arial"/>
              <a:buChar cha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DCA53FE-FC90-8B4A-BE9B-15CD4BC23E76}"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DC6DB-5E5B-2D44-918A-09E8F0721618}" type="slidenum">
              <a:rPr lang="en-US" smtClean="0"/>
              <a:t>‹#›</a:t>
            </a:fld>
            <a:endParaRPr lang="en-US"/>
          </a:p>
        </p:txBody>
      </p:sp>
    </p:spTree>
    <p:extLst>
      <p:ext uri="{BB962C8B-B14F-4D97-AF65-F5344CB8AC3E}">
        <p14:creationId xmlns:p14="http://schemas.microsoft.com/office/powerpoint/2010/main" val="80480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7F86-2AEF-4FE6-450D-CDF90F03A1FD}"/>
              </a:ext>
            </a:extLst>
          </p:cNvPr>
          <p:cNvSpPr>
            <a:spLocks noGrp="1"/>
          </p:cNvSpPr>
          <p:nvPr>
            <p:ph type="ctrTitle" hasCustomPrompt="1"/>
          </p:nvPr>
        </p:nvSpPr>
        <p:spPr>
          <a:xfrm>
            <a:off x="8729005" y="496710"/>
            <a:ext cx="3010929" cy="630839"/>
          </a:xfrm>
        </p:spPr>
        <p:txBody>
          <a:bodyPr lIns="0" tIns="0" rIns="0" bIns="0" anchor="t" anchorCtr="0">
            <a:normAutofit/>
          </a:bodyPr>
          <a:lstStyle>
            <a:lvl1pPr algn="l">
              <a:defRPr sz="1600">
                <a:solidFill>
                  <a:srgbClr val="112B19"/>
                </a:solidFill>
              </a:defRPr>
            </a:lvl1pPr>
          </a:lstStyle>
          <a:p>
            <a:r>
              <a:rPr lang="en-GB"/>
              <a:t>Document title</a:t>
            </a:r>
            <a:endParaRPr lang="en-US"/>
          </a:p>
        </p:txBody>
      </p:sp>
      <p:sp>
        <p:nvSpPr>
          <p:cNvPr id="4" name="Date Placeholder 3">
            <a:extLst>
              <a:ext uri="{FF2B5EF4-FFF2-40B4-BE49-F238E27FC236}">
                <a16:creationId xmlns:a16="http://schemas.microsoft.com/office/drawing/2014/main" id="{7F3D8374-13F6-174E-E0C2-A4FF85795843}"/>
              </a:ext>
            </a:extLst>
          </p:cNvPr>
          <p:cNvSpPr>
            <a:spLocks noGrp="1"/>
          </p:cNvSpPr>
          <p:nvPr>
            <p:ph type="dt" sz="half" idx="10"/>
          </p:nvPr>
        </p:nvSpPr>
        <p:spPr>
          <a:xfrm>
            <a:off x="529281" y="6268352"/>
            <a:ext cx="2743200" cy="365125"/>
          </a:xfrm>
        </p:spPr>
        <p:txBody>
          <a:bodyPr lIns="0" tIns="0" rIns="0" bIns="0"/>
          <a:lstStyle>
            <a:lvl1pPr>
              <a:defRPr>
                <a:solidFill>
                  <a:srgbClr val="112B19"/>
                </a:solidFill>
              </a:defRPr>
            </a:lvl1pPr>
          </a:lstStyle>
          <a:p>
            <a:r>
              <a:rPr lang="en-US"/>
              <a:t>18/02/2025</a:t>
            </a:r>
          </a:p>
        </p:txBody>
      </p:sp>
      <p:sp>
        <p:nvSpPr>
          <p:cNvPr id="3" name="Text Placeholder 5">
            <a:extLst>
              <a:ext uri="{FF2B5EF4-FFF2-40B4-BE49-F238E27FC236}">
                <a16:creationId xmlns:a16="http://schemas.microsoft.com/office/drawing/2014/main" id="{0D310A81-74AE-9A2B-DC76-02E7DE63137C}"/>
              </a:ext>
            </a:extLst>
          </p:cNvPr>
          <p:cNvSpPr>
            <a:spLocks noGrp="1"/>
          </p:cNvSpPr>
          <p:nvPr>
            <p:ph type="body" sz="quarter" idx="11" hasCustomPrompt="1"/>
          </p:nvPr>
        </p:nvSpPr>
        <p:spPr>
          <a:xfrm>
            <a:off x="528638" y="5335631"/>
            <a:ext cx="2743200" cy="735013"/>
          </a:xfrm>
        </p:spPr>
        <p:txBody>
          <a:bodyPr lIns="0" tIns="0" rIns="0" bIns="0">
            <a:normAutofit/>
          </a:bodyPr>
          <a:lstStyle>
            <a:lvl1pPr marL="0" indent="0">
              <a:buNone/>
              <a:defRPr sz="1600">
                <a:solidFill>
                  <a:schemeClr val="tx1"/>
                </a:solidFill>
                <a:latin typeface="+mj-lt"/>
              </a:defRPr>
            </a:lvl1pPr>
          </a:lstStyle>
          <a:p>
            <a:pPr lvl="0"/>
            <a:r>
              <a:rPr lang="en-GB"/>
              <a:t>Prepared by (name)</a:t>
            </a:r>
            <a:endParaRPr lang="en-US"/>
          </a:p>
        </p:txBody>
      </p:sp>
    </p:spTree>
    <p:extLst>
      <p:ext uri="{BB962C8B-B14F-4D97-AF65-F5344CB8AC3E}">
        <p14:creationId xmlns:p14="http://schemas.microsoft.com/office/powerpoint/2010/main" val="39458490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3D8374-13F6-174E-E0C2-A4FF85795843}"/>
              </a:ext>
            </a:extLst>
          </p:cNvPr>
          <p:cNvSpPr>
            <a:spLocks noGrp="1"/>
          </p:cNvSpPr>
          <p:nvPr>
            <p:ph type="dt" sz="half" idx="10"/>
          </p:nvPr>
        </p:nvSpPr>
        <p:spPr>
          <a:xfrm>
            <a:off x="529281" y="6268352"/>
            <a:ext cx="2743200" cy="365125"/>
          </a:xfrm>
        </p:spPr>
        <p:txBody>
          <a:bodyPr lIns="0" tIns="0" rIns="0" bIns="0"/>
          <a:lstStyle>
            <a:lvl1pPr>
              <a:defRPr>
                <a:solidFill>
                  <a:srgbClr val="DCD0FF"/>
                </a:solidFill>
              </a:defRPr>
            </a:lvl1pPr>
          </a:lstStyle>
          <a:p>
            <a:r>
              <a:rPr lang="en-US"/>
              <a:t>18/02/2025</a:t>
            </a:r>
          </a:p>
        </p:txBody>
      </p:sp>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8729005" y="496710"/>
            <a:ext cx="3010929" cy="630839"/>
          </a:xfrm>
        </p:spPr>
        <p:txBody>
          <a:bodyPr lIns="0" tIns="0" rIns="0" bIns="0" anchor="t" anchorCtr="0">
            <a:normAutofit/>
          </a:bodyPr>
          <a:lstStyle>
            <a:lvl1pPr algn="l">
              <a:defRPr sz="1600">
                <a:solidFill>
                  <a:srgbClr val="DCD0FF"/>
                </a:solidFill>
              </a:defRPr>
            </a:lvl1pPr>
          </a:lstStyle>
          <a:p>
            <a:r>
              <a:rPr lang="en-GB"/>
              <a:t>Document title</a:t>
            </a:r>
            <a:endParaRPr lang="en-US"/>
          </a:p>
        </p:txBody>
      </p:sp>
      <p:sp>
        <p:nvSpPr>
          <p:cNvPr id="2" name="Text Placeholder 5">
            <a:extLst>
              <a:ext uri="{FF2B5EF4-FFF2-40B4-BE49-F238E27FC236}">
                <a16:creationId xmlns:a16="http://schemas.microsoft.com/office/drawing/2014/main" id="{1C3E2EF7-9C22-7F30-6F3C-94F89D63A709}"/>
              </a:ext>
            </a:extLst>
          </p:cNvPr>
          <p:cNvSpPr>
            <a:spLocks noGrp="1"/>
          </p:cNvSpPr>
          <p:nvPr>
            <p:ph type="body" sz="quarter" idx="11" hasCustomPrompt="1"/>
          </p:nvPr>
        </p:nvSpPr>
        <p:spPr>
          <a:xfrm>
            <a:off x="528638" y="5335631"/>
            <a:ext cx="2743200" cy="735013"/>
          </a:xfrm>
        </p:spPr>
        <p:txBody>
          <a:bodyPr lIns="0" tIns="0" rIns="0" bIns="0">
            <a:normAutofit/>
          </a:bodyPr>
          <a:lstStyle>
            <a:lvl1pPr marL="0" indent="0">
              <a:buNone/>
              <a:defRPr sz="1600">
                <a:solidFill>
                  <a:schemeClr val="bg2"/>
                </a:solidFill>
                <a:latin typeface="+mj-lt"/>
              </a:defRPr>
            </a:lvl1pPr>
          </a:lstStyle>
          <a:p>
            <a:pPr lvl="0"/>
            <a:r>
              <a:rPr lang="en-GB"/>
              <a:t>Prepared by (name)</a:t>
            </a:r>
            <a:endParaRPr lang="en-US"/>
          </a:p>
        </p:txBody>
      </p:sp>
    </p:spTree>
    <p:extLst>
      <p:ext uri="{BB962C8B-B14F-4D97-AF65-F5344CB8AC3E}">
        <p14:creationId xmlns:p14="http://schemas.microsoft.com/office/powerpoint/2010/main" val="375636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DCD0FF"/>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pPr algn="r"/>
              <a:t>‹#›</a:t>
            </a:fld>
            <a:endParaRPr lang="en-US" sz="1400"/>
          </a:p>
        </p:txBody>
      </p:sp>
      <p:sp>
        <p:nvSpPr>
          <p:cNvPr id="6" name="Picture Placeholder 5">
            <a:extLst>
              <a:ext uri="{FF2B5EF4-FFF2-40B4-BE49-F238E27FC236}">
                <a16:creationId xmlns:a16="http://schemas.microsoft.com/office/drawing/2014/main" id="{5DECCB87-3A8C-497A-C2D7-B5487C594441}"/>
              </a:ext>
            </a:extLst>
          </p:cNvPr>
          <p:cNvSpPr>
            <a:spLocks noGrp="1"/>
          </p:cNvSpPr>
          <p:nvPr>
            <p:ph type="pic" sz="quarter" idx="10"/>
          </p:nvPr>
        </p:nvSpPr>
        <p:spPr>
          <a:xfrm>
            <a:off x="6411690" y="1565753"/>
            <a:ext cx="5275095" cy="4760434"/>
          </a:xfrm>
          <a:prstGeom prst="roundRect">
            <a:avLst/>
          </a:prstGeom>
        </p:spPr>
        <p:txBody>
          <a:bodyPr lIns="0" tIns="0" rIns="0" bIns="0"/>
          <a:lstStyle>
            <a:lvl1pPr>
              <a:defRPr>
                <a:solidFill>
                  <a:srgbClr val="DCD0FF"/>
                </a:solidFill>
              </a:defRPr>
            </a:lvl1pPr>
          </a:lstStyle>
          <a:p>
            <a:endParaRPr lang="en-US"/>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DCD0FF"/>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6" y="3429000"/>
            <a:ext cx="5275096" cy="2897188"/>
          </a:xfrm>
        </p:spPr>
        <p:txBody>
          <a:bodyPr lIns="0" tIns="0" rIns="0" bIns="0">
            <a:normAutofit/>
          </a:bodyPr>
          <a:lstStyle>
            <a:lvl1pPr marL="0" indent="0">
              <a:buNone/>
              <a:defRPr sz="1400">
                <a:solidFill>
                  <a:srgbClr val="DCD0FF"/>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42425260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DCD0FF"/>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pPr algn="r"/>
              <a:t>‹#›</a:t>
            </a:fld>
            <a:endParaRPr lang="en-US" sz="1400"/>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DCD0FF"/>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5" y="3429000"/>
            <a:ext cx="11181959" cy="2897188"/>
          </a:xfrm>
        </p:spPr>
        <p:txBody>
          <a:bodyPr lIns="0" tIns="0" rIns="0" bIns="0" numCol="2" spcCol="504000">
            <a:normAutofit/>
          </a:bodyPr>
          <a:lstStyle>
            <a:lvl1pPr marL="0" indent="0">
              <a:buNone/>
              <a:defRPr sz="1400">
                <a:solidFill>
                  <a:srgbClr val="DCD0FF"/>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21505768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ex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DCD0FF"/>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DCD0FF"/>
                </a:solidFill>
              </a:rPr>
              <a:pPr algn="r"/>
              <a:t>‹#›</a:t>
            </a:fld>
            <a:endParaRPr lang="en-US" sz="1400">
              <a:solidFill>
                <a:srgbClr val="DCD0FF"/>
              </a:solidFill>
            </a:endParaRPr>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3858016"/>
            <a:ext cx="11181570" cy="2442880"/>
          </a:xfrm>
        </p:spPr>
        <p:txBody>
          <a:bodyPr lIns="0" tIns="0" rIns="0" bIns="0" anchor="b" anchorCtr="0">
            <a:normAutofit/>
          </a:bodyPr>
          <a:lstStyle>
            <a:lvl1pPr marL="0" indent="0">
              <a:lnSpc>
                <a:spcPct val="80000"/>
              </a:lnSpc>
              <a:buNone/>
              <a:defRPr sz="5200">
                <a:solidFill>
                  <a:srgbClr val="DCD0FF"/>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Large text – quote etc. </a:t>
            </a:r>
          </a:p>
        </p:txBody>
      </p:sp>
    </p:spTree>
    <p:extLst>
      <p:ext uri="{BB962C8B-B14F-4D97-AF65-F5344CB8AC3E}">
        <p14:creationId xmlns:p14="http://schemas.microsoft.com/office/powerpoint/2010/main" val="24046797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lave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BD2527-8FF7-5DCF-0D93-0ABBC822C6A5}"/>
              </a:ext>
            </a:extLst>
          </p:cNvPr>
          <p:cNvSpPr>
            <a:spLocks noGrp="1"/>
          </p:cNvSpPr>
          <p:nvPr>
            <p:ph type="ctrTitle" hasCustomPrompt="1"/>
          </p:nvPr>
        </p:nvSpPr>
        <p:spPr>
          <a:xfrm>
            <a:off x="6411690" y="496711"/>
            <a:ext cx="3010929" cy="430216"/>
          </a:xfrm>
        </p:spPr>
        <p:txBody>
          <a:bodyPr lIns="0" tIns="0" rIns="0" bIns="0" anchor="t" anchorCtr="0">
            <a:normAutofit/>
          </a:bodyPr>
          <a:lstStyle>
            <a:lvl1pPr algn="l">
              <a:defRPr sz="1400">
                <a:solidFill>
                  <a:srgbClr val="112B19"/>
                </a:solidFill>
              </a:defRPr>
            </a:lvl1pPr>
          </a:lstStyle>
          <a:p>
            <a:r>
              <a:rPr lang="en-GB"/>
              <a:t>Document / section title</a:t>
            </a:r>
            <a:endParaRPr lang="en-US"/>
          </a:p>
        </p:txBody>
      </p:sp>
      <p:sp>
        <p:nvSpPr>
          <p:cNvPr id="2" name="Title 1">
            <a:extLst>
              <a:ext uri="{FF2B5EF4-FFF2-40B4-BE49-F238E27FC236}">
                <a16:creationId xmlns:a16="http://schemas.microsoft.com/office/drawing/2014/main" id="{69F49520-D2FD-8F23-DF4F-A29F99F633A8}"/>
              </a:ext>
            </a:extLst>
          </p:cNvPr>
          <p:cNvSpPr txBox="1">
            <a:spLocks/>
          </p:cNvSpPr>
          <p:nvPr userDrawn="1"/>
        </p:nvSpPr>
        <p:spPr>
          <a:xfrm>
            <a:off x="11134003" y="496710"/>
            <a:ext cx="552782" cy="63083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1600" kern="1200">
                <a:solidFill>
                  <a:srgbClr val="DCD0FF"/>
                </a:solidFill>
                <a:latin typeface="+mj-lt"/>
                <a:ea typeface="+mj-ea"/>
                <a:cs typeface="+mj-cs"/>
              </a:defRPr>
            </a:lvl1pPr>
          </a:lstStyle>
          <a:p>
            <a:pPr algn="r"/>
            <a:fld id="{5EC4E4BB-16BA-9043-881F-03D376027029}" type="slidenum">
              <a:rPr lang="en-GB" sz="1400" smtClean="0">
                <a:solidFill>
                  <a:srgbClr val="112B19"/>
                </a:solidFill>
              </a:rPr>
              <a:pPr algn="r"/>
              <a:t>‹#›</a:t>
            </a:fld>
            <a:endParaRPr lang="en-US" sz="1400">
              <a:solidFill>
                <a:srgbClr val="112B19"/>
              </a:solidFill>
            </a:endParaRPr>
          </a:p>
        </p:txBody>
      </p:sp>
      <p:sp>
        <p:nvSpPr>
          <p:cNvPr id="6" name="Picture Placeholder 5">
            <a:extLst>
              <a:ext uri="{FF2B5EF4-FFF2-40B4-BE49-F238E27FC236}">
                <a16:creationId xmlns:a16="http://schemas.microsoft.com/office/drawing/2014/main" id="{5DECCB87-3A8C-497A-C2D7-B5487C594441}"/>
              </a:ext>
            </a:extLst>
          </p:cNvPr>
          <p:cNvSpPr>
            <a:spLocks noGrp="1"/>
          </p:cNvSpPr>
          <p:nvPr>
            <p:ph type="pic" sz="quarter" idx="10"/>
          </p:nvPr>
        </p:nvSpPr>
        <p:spPr>
          <a:xfrm>
            <a:off x="6411690" y="1565753"/>
            <a:ext cx="5275095" cy="4760434"/>
          </a:xfrm>
          <a:prstGeom prst="roundRect">
            <a:avLst/>
          </a:prstGeom>
        </p:spPr>
        <p:txBody>
          <a:bodyPr lIns="0" tIns="0" rIns="0" bIns="0"/>
          <a:lstStyle>
            <a:lvl1pPr>
              <a:defRPr>
                <a:solidFill>
                  <a:srgbClr val="112B19"/>
                </a:solidFill>
              </a:defRPr>
            </a:lvl1pPr>
          </a:lstStyle>
          <a:p>
            <a:endParaRPr lang="en-US"/>
          </a:p>
        </p:txBody>
      </p:sp>
      <p:sp>
        <p:nvSpPr>
          <p:cNvPr id="10" name="Text Placeholder 9">
            <a:extLst>
              <a:ext uri="{FF2B5EF4-FFF2-40B4-BE49-F238E27FC236}">
                <a16:creationId xmlns:a16="http://schemas.microsoft.com/office/drawing/2014/main" id="{66D122BC-85FD-BA46-729E-B747B26B640F}"/>
              </a:ext>
            </a:extLst>
          </p:cNvPr>
          <p:cNvSpPr>
            <a:spLocks noGrp="1"/>
          </p:cNvSpPr>
          <p:nvPr>
            <p:ph type="body" sz="quarter" idx="11" hasCustomPrompt="1"/>
          </p:nvPr>
        </p:nvSpPr>
        <p:spPr>
          <a:xfrm>
            <a:off x="505215" y="1992313"/>
            <a:ext cx="5590785" cy="1001712"/>
          </a:xfrm>
        </p:spPr>
        <p:txBody>
          <a:bodyPr lIns="0" tIns="0" rIns="0" bIns="0"/>
          <a:lstStyle>
            <a:lvl1pPr marL="0" indent="0">
              <a:buNone/>
              <a:defRPr>
                <a:solidFill>
                  <a:srgbClr val="112B19"/>
                </a:solidFill>
              </a:defRPr>
            </a:lvl1pPr>
            <a:lvl2pPr marL="457200" indent="0">
              <a:buNone/>
              <a:defRPr>
                <a:solidFill>
                  <a:srgbClr val="DCD0FF"/>
                </a:solidFill>
              </a:defRPr>
            </a:lvl2pPr>
            <a:lvl3pPr marL="914400" indent="0">
              <a:buNone/>
              <a:defRPr>
                <a:solidFill>
                  <a:srgbClr val="DCD0FF"/>
                </a:solidFill>
              </a:defRPr>
            </a:lvl3pPr>
            <a:lvl4pPr marL="1371600" indent="0">
              <a:buNone/>
              <a:defRPr>
                <a:solidFill>
                  <a:srgbClr val="DCD0FF"/>
                </a:solidFill>
              </a:defRPr>
            </a:lvl4pPr>
            <a:lvl5pPr marL="1828800" indent="0">
              <a:buNone/>
              <a:defRPr>
                <a:solidFill>
                  <a:srgbClr val="DCD0FF"/>
                </a:solidFill>
              </a:defRPr>
            </a:lvl5pPr>
          </a:lstStyle>
          <a:p>
            <a:pPr lvl="0"/>
            <a:r>
              <a:rPr lang="en-GB"/>
              <a:t>Heading text goes here</a:t>
            </a:r>
          </a:p>
        </p:txBody>
      </p:sp>
      <p:sp>
        <p:nvSpPr>
          <p:cNvPr id="12" name="Text Placeholder 11">
            <a:extLst>
              <a:ext uri="{FF2B5EF4-FFF2-40B4-BE49-F238E27FC236}">
                <a16:creationId xmlns:a16="http://schemas.microsoft.com/office/drawing/2014/main" id="{8FD87D12-289F-56A3-6503-AC0782B60CD0}"/>
              </a:ext>
            </a:extLst>
          </p:cNvPr>
          <p:cNvSpPr>
            <a:spLocks noGrp="1"/>
          </p:cNvSpPr>
          <p:nvPr>
            <p:ph type="body" sz="quarter" idx="12" hasCustomPrompt="1"/>
          </p:nvPr>
        </p:nvSpPr>
        <p:spPr>
          <a:xfrm>
            <a:off x="504826" y="3429000"/>
            <a:ext cx="5275096" cy="2897188"/>
          </a:xfrm>
        </p:spPr>
        <p:txBody>
          <a:bodyPr lIns="0" tIns="0" rIns="0" bIns="0">
            <a:normAutofit/>
          </a:bodyPr>
          <a:lstStyle>
            <a:lvl1pPr marL="0" indent="0">
              <a:buNone/>
              <a:defRPr sz="1400">
                <a:solidFill>
                  <a:srgbClr val="112B19"/>
                </a:solidFill>
              </a:defRPr>
            </a:lvl1pPr>
            <a:lvl2pPr marL="457200" indent="0">
              <a:buNone/>
              <a:defRPr sz="1400">
                <a:solidFill>
                  <a:srgbClr val="DCD0FF"/>
                </a:solidFill>
              </a:defRPr>
            </a:lvl2pPr>
            <a:lvl3pPr marL="914400" indent="0">
              <a:buNone/>
              <a:defRPr sz="1400">
                <a:solidFill>
                  <a:srgbClr val="DCD0FF"/>
                </a:solidFill>
              </a:defRPr>
            </a:lvl3pPr>
            <a:lvl4pPr marL="1371600" indent="0">
              <a:buNone/>
              <a:defRPr sz="1400">
                <a:solidFill>
                  <a:srgbClr val="DCD0FF"/>
                </a:solidFill>
              </a:defRPr>
            </a:lvl4pPr>
            <a:lvl5pPr marL="1828800" indent="0">
              <a:buNone/>
              <a:defRPr sz="1400">
                <a:solidFill>
                  <a:srgbClr val="DCD0FF"/>
                </a:solidFill>
              </a:defRPr>
            </a:lvl5pPr>
          </a:lstStyle>
          <a:p>
            <a:pPr lvl="0"/>
            <a:r>
              <a:rPr lang="en-GB"/>
              <a:t>Body text goes here</a:t>
            </a:r>
          </a:p>
        </p:txBody>
      </p:sp>
    </p:spTree>
    <p:extLst>
      <p:ext uri="{BB962C8B-B14F-4D97-AF65-F5344CB8AC3E}">
        <p14:creationId xmlns:p14="http://schemas.microsoft.com/office/powerpoint/2010/main" val="14134227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3EC5C8-86A8-9021-9A8B-5B8CE37F4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5A621CF-62B8-BE58-45AE-96D6D7E26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0316AA-3D9A-554A-5B23-36B1EC0A9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18/02/2025</a:t>
            </a:r>
          </a:p>
        </p:txBody>
      </p:sp>
      <p:sp>
        <p:nvSpPr>
          <p:cNvPr id="5" name="Footer Placeholder 4">
            <a:extLst>
              <a:ext uri="{FF2B5EF4-FFF2-40B4-BE49-F238E27FC236}">
                <a16:creationId xmlns:a16="http://schemas.microsoft.com/office/drawing/2014/main" id="{DF42C568-7593-82DD-C2A5-A8C5EA25E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2E4276-1501-0A22-3F77-A6A52AFFC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26E145-7050-7E4A-89D2-195EEC551D25}" type="slidenum">
              <a:rPr lang="en-US" smtClean="0"/>
              <a:t>‹#›</a:t>
            </a:fld>
            <a:endParaRPr lang="en-US"/>
          </a:p>
        </p:txBody>
      </p:sp>
    </p:spTree>
    <p:extLst>
      <p:ext uri="{BB962C8B-B14F-4D97-AF65-F5344CB8AC3E}">
        <p14:creationId xmlns:p14="http://schemas.microsoft.com/office/powerpoint/2010/main" val="2868475348"/>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60" r:id="rId3"/>
    <p:sldLayoutId id="2147483662" r:id="rId4"/>
    <p:sldLayoutId id="2147483661" r:id="rId5"/>
    <p:sldLayoutId id="2147483663" r:id="rId6"/>
    <p:sldLayoutId id="2147483668" r:id="rId7"/>
    <p:sldLayoutId id="2147483677" r:id="rId8"/>
    <p:sldLayoutId id="2147483664" r:id="rId9"/>
    <p:sldLayoutId id="2147483669" r:id="rId10"/>
    <p:sldLayoutId id="2147483673" r:id="rId11"/>
    <p:sldLayoutId id="2147483666" r:id="rId12"/>
    <p:sldLayoutId id="2147483670" r:id="rId13"/>
    <p:sldLayoutId id="2147483674" r:id="rId14"/>
    <p:sldLayoutId id="2147483665" r:id="rId15"/>
    <p:sldLayoutId id="2147483671" r:id="rId16"/>
    <p:sldLayoutId id="2147483675" r:id="rId17"/>
    <p:sldLayoutId id="2147483667" r:id="rId18"/>
    <p:sldLayoutId id="2147483678" r:id="rId19"/>
    <p:sldLayoutId id="2147483672" r:id="rId20"/>
    <p:sldLayoutId id="2147483676" r:id="rId21"/>
    <p:sldLayoutId id="2147483680" r:id="rId22"/>
    <p:sldLayoutId id="2147483682" r:id="rId23"/>
    <p:sldLayoutId id="2147483683" r:id="rId24"/>
    <p:sldLayoutId id="2147483684" r:id="rId25"/>
    <p:sldLayoutId id="2147483689" r:id="rId26"/>
    <p:sldLayoutId id="2147483690" r:id="rId27"/>
    <p:sldLayoutId id="2147483692" r:id="rId28"/>
    <p:sldLayoutId id="2147483693"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https://www.researchireland.ie/wp-content/uploads/2025/04/Enterprise-Fellowship-Programme-Placement-Stream-2025-Call-Document.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5.xml"/><Relationship Id="rId7" Type="http://schemas.openxmlformats.org/officeDocument/2006/relationships/diagramColors" Target="../diagrams/colors4.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6.xml"/><Relationship Id="rId7" Type="http://schemas.openxmlformats.org/officeDocument/2006/relationships/diagramColors" Target="../diagrams/colors5.xml"/><Relationship Id="rId2" Type="http://schemas.openxmlformats.org/officeDocument/2006/relationships/slideLayout" Target="../slideLayouts/slideLayout21.xml"/><Relationship Id="rId1" Type="http://schemas.openxmlformats.org/officeDocument/2006/relationships/tags" Target="../tags/tag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eur-lex.europa.eu/legal-content/EN/TXT/PDF/?uri=CELEX:02014R0651-20170710&amp;qid=1513261597398&amp;from=EN"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hyperlink" Target="https://grants.researchireland.ie/s_Login.jsp" TargetMode="Externa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5.xml"/><Relationship Id="rId4" Type="http://schemas.openxmlformats.org/officeDocument/2006/relationships/hyperlink" Target="https://grants.researchireland.ie/s_Login.jsp"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sfi.ie/funding/funding-calls/sfi-industry-fellowship-programme/" TargetMode="External"/><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researchireland.ie/funding/enterprise-fellowships/" TargetMode="Externa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6.xml"/><Relationship Id="rId4" Type="http://schemas.openxmlformats.org/officeDocument/2006/relationships/hyperlink" Target="mailto:irdif@reserachireland.i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1.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1.xml"/><Relationship Id="rId1" Type="http://schemas.openxmlformats.org/officeDocument/2006/relationships/tags" Target="../tags/tag10.xml"/><Relationship Id="rId5" Type="http://schemas.openxmlformats.org/officeDocument/2006/relationships/image" Target="../media/image28.png"/><Relationship Id="rId4" Type="http://schemas.openxmlformats.org/officeDocument/2006/relationships/hyperlink" Target="https://www.knowledgetransferireland.com/ManagingIP/National-IP-Protoco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mailto:irdif@researchireland.ie"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hyperlink" Target="mailto:schemes@reserchireland.i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ireland.ie/funding/enterprise-fellowships/"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ireland.ie/funding/"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20B5-D54A-AE13-9AD1-093E3D90C44C}"/>
              </a:ext>
            </a:extLst>
          </p:cNvPr>
          <p:cNvSpPr>
            <a:spLocks noGrp="1"/>
          </p:cNvSpPr>
          <p:nvPr>
            <p:ph type="ctrTitle"/>
          </p:nvPr>
        </p:nvSpPr>
        <p:spPr>
          <a:xfrm>
            <a:off x="8729005" y="496710"/>
            <a:ext cx="3010929" cy="2580319"/>
          </a:xfrm>
        </p:spPr>
        <p:txBody>
          <a:bodyPr>
            <a:normAutofit/>
          </a:bodyPr>
          <a:lstStyle/>
          <a:p>
            <a:r>
              <a:rPr lang="en-IE" sz="4800"/>
              <a:t>Enterprise Fellowships</a:t>
            </a:r>
            <a:br>
              <a:rPr lang="en-GB" sz="4800"/>
            </a:br>
            <a:br>
              <a:rPr lang="en-GB" sz="2800"/>
            </a:br>
            <a:r>
              <a:rPr lang="en-GB" sz="2800"/>
              <a:t>Webinar</a:t>
            </a:r>
            <a:br>
              <a:rPr lang="en-US" sz="4800"/>
            </a:br>
            <a:endParaRPr lang="en-IE"/>
          </a:p>
        </p:txBody>
      </p:sp>
      <p:sp>
        <p:nvSpPr>
          <p:cNvPr id="5" name="Text Placeholder 4">
            <a:extLst>
              <a:ext uri="{FF2B5EF4-FFF2-40B4-BE49-F238E27FC236}">
                <a16:creationId xmlns:a16="http://schemas.microsoft.com/office/drawing/2014/main" id="{3FCC33AD-A53D-6B39-C259-DD5DBE5C9003}"/>
              </a:ext>
            </a:extLst>
          </p:cNvPr>
          <p:cNvSpPr>
            <a:spLocks noGrp="1"/>
          </p:cNvSpPr>
          <p:nvPr>
            <p:ph type="body" sz="quarter" idx="11"/>
          </p:nvPr>
        </p:nvSpPr>
        <p:spPr>
          <a:xfrm>
            <a:off x="528638" y="5335631"/>
            <a:ext cx="4130448" cy="1522369"/>
          </a:xfrm>
        </p:spPr>
        <p:txBody>
          <a:bodyPr>
            <a:normAutofit/>
          </a:bodyPr>
          <a:lstStyle/>
          <a:p>
            <a:r>
              <a:rPr lang="en-GB" sz="2200" dirty="0"/>
              <a:t>Dr Anne-Louise Holloway </a:t>
            </a:r>
          </a:p>
          <a:p>
            <a:r>
              <a:rPr lang="en-GB" sz="2200" dirty="0"/>
              <a:t>Dr  Emer Cahill</a:t>
            </a:r>
          </a:p>
          <a:p>
            <a:br>
              <a:rPr lang="en-GB" sz="2200" dirty="0"/>
            </a:br>
            <a:r>
              <a:rPr lang="en-GB" dirty="0"/>
              <a:t>15 May 2025</a:t>
            </a:r>
            <a:endParaRPr lang="en-IE" dirty="0"/>
          </a:p>
        </p:txBody>
      </p:sp>
    </p:spTree>
    <p:extLst>
      <p:ext uri="{BB962C8B-B14F-4D97-AF65-F5344CB8AC3E}">
        <p14:creationId xmlns:p14="http://schemas.microsoft.com/office/powerpoint/2010/main" val="31255408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2549-9319-DF6F-CE0C-39189BD7D3FE}"/>
              </a:ext>
            </a:extLst>
          </p:cNvPr>
          <p:cNvSpPr>
            <a:spLocks noGrp="1"/>
          </p:cNvSpPr>
          <p:nvPr>
            <p:ph type="ctrTitle"/>
          </p:nvPr>
        </p:nvSpPr>
        <p:spPr>
          <a:xfrm>
            <a:off x="338066" y="5579988"/>
            <a:ext cx="3010929" cy="430216"/>
          </a:xfrm>
        </p:spPr>
        <p:txBody>
          <a:bodyPr>
            <a:normAutofit fontScale="90000"/>
          </a:bodyPr>
          <a:lstStyle/>
          <a:p>
            <a:pPr marL="0" indent="0">
              <a:lnSpc>
                <a:spcPct val="100000"/>
              </a:lnSpc>
              <a:spcBef>
                <a:spcPts val="0"/>
              </a:spcBef>
              <a:spcAft>
                <a:spcPts val="0"/>
              </a:spcAft>
              <a:buNone/>
            </a:pPr>
            <a:r>
              <a:rPr lang="en-US" sz="1400" b="1">
                <a:solidFill>
                  <a:schemeClr val="tx2"/>
                </a:solidFill>
                <a:latin typeface="Calibri"/>
                <a:cs typeface="Calibri"/>
              </a:rPr>
              <a:t>Dr. Anne-Louise Holloway</a:t>
            </a:r>
            <a:br>
              <a:rPr lang="en-US" sz="1400" b="1">
                <a:solidFill>
                  <a:schemeClr val="tx2"/>
                </a:solidFill>
                <a:latin typeface="Calibri"/>
                <a:cs typeface="Calibri"/>
              </a:rPr>
            </a:br>
            <a:r>
              <a:rPr lang="en-US" sz="1400" i="1">
                <a:solidFill>
                  <a:schemeClr val="tx2"/>
                </a:solidFill>
              </a:rPr>
              <a:t>Scientific Programme Manager</a:t>
            </a:r>
            <a:br>
              <a:rPr lang="en-US" sz="1400" i="1">
                <a:solidFill>
                  <a:schemeClr val="tx2"/>
                </a:solidFill>
              </a:rPr>
            </a:br>
            <a:r>
              <a:rPr lang="en-US" sz="1400" i="1">
                <a:solidFill>
                  <a:schemeClr val="tx2"/>
                </a:solidFill>
              </a:rPr>
              <a:t>Enterprise Partnerships Team</a:t>
            </a:r>
            <a:br>
              <a:rPr lang="en-US" sz="1400" i="1">
                <a:solidFill>
                  <a:schemeClr val="tx2"/>
                </a:solidFill>
              </a:rPr>
            </a:br>
            <a:br>
              <a:rPr lang="en-US" sz="1400" b="1">
                <a:solidFill>
                  <a:schemeClr val="tx2"/>
                </a:solidFill>
                <a:latin typeface="Calibri"/>
                <a:cs typeface="Calibri"/>
              </a:rPr>
            </a:br>
            <a:endParaRPr lang="en-IE"/>
          </a:p>
        </p:txBody>
      </p:sp>
      <p:sp>
        <p:nvSpPr>
          <p:cNvPr id="3" name="Text Placeholder 2">
            <a:extLst>
              <a:ext uri="{FF2B5EF4-FFF2-40B4-BE49-F238E27FC236}">
                <a16:creationId xmlns:a16="http://schemas.microsoft.com/office/drawing/2014/main" id="{170E9104-9A04-3C4D-C980-610F395909B0}"/>
              </a:ext>
            </a:extLst>
          </p:cNvPr>
          <p:cNvSpPr>
            <a:spLocks noGrp="1"/>
          </p:cNvSpPr>
          <p:nvPr>
            <p:ph type="body" sz="quarter" idx="11"/>
          </p:nvPr>
        </p:nvSpPr>
        <p:spPr>
          <a:xfrm>
            <a:off x="338066" y="2776467"/>
            <a:ext cx="11181570" cy="2442880"/>
          </a:xfrm>
        </p:spPr>
        <p:txBody>
          <a:bodyPr/>
          <a:lstStyle/>
          <a:p>
            <a:r>
              <a:rPr lang="en-IE"/>
              <a:t>Placement Stream:</a:t>
            </a:r>
          </a:p>
          <a:p>
            <a:r>
              <a:rPr lang="en-IE"/>
              <a:t>Industry RD&amp;I Fellowship (IRDIF)</a:t>
            </a:r>
          </a:p>
        </p:txBody>
      </p:sp>
    </p:spTree>
    <p:extLst>
      <p:ext uri="{BB962C8B-B14F-4D97-AF65-F5344CB8AC3E}">
        <p14:creationId xmlns:p14="http://schemas.microsoft.com/office/powerpoint/2010/main" val="13870472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90CE532-85E6-4941-B249-A1D5485C6776}"/>
              </a:ext>
            </a:extLst>
          </p:cNvPr>
          <p:cNvGrpSpPr/>
          <p:nvPr/>
        </p:nvGrpSpPr>
        <p:grpSpPr>
          <a:xfrm>
            <a:off x="357872" y="1243517"/>
            <a:ext cx="2978182" cy="5541050"/>
            <a:chOff x="2047371" y="892488"/>
            <a:chExt cx="3318709" cy="5965512"/>
          </a:xfrm>
        </p:grpSpPr>
        <p:sp>
          <p:nvSpPr>
            <p:cNvPr id="15" name="Rectangle: Rounded Corners 14">
              <a:extLst>
                <a:ext uri="{FF2B5EF4-FFF2-40B4-BE49-F238E27FC236}">
                  <a16:creationId xmlns:a16="http://schemas.microsoft.com/office/drawing/2014/main" id="{25CAAC80-E232-47BC-9898-E0D54237B5FB}"/>
                </a:ext>
              </a:extLst>
            </p:cNvPr>
            <p:cNvSpPr/>
            <p:nvPr/>
          </p:nvSpPr>
          <p:spPr>
            <a:xfrm>
              <a:off x="2047371" y="892488"/>
              <a:ext cx="3318709" cy="5965512"/>
            </a:xfrm>
            <a:prstGeom prst="roundRect">
              <a:avLst/>
            </a:prstGeom>
            <a:ln>
              <a:solidFill>
                <a:srgbClr val="7169B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E" b="1"/>
            </a:p>
          </p:txBody>
        </p:sp>
        <p:sp>
          <p:nvSpPr>
            <p:cNvPr id="9" name="Rectangle: Rounded Corners 8">
              <a:extLst>
                <a:ext uri="{FF2B5EF4-FFF2-40B4-BE49-F238E27FC236}">
                  <a16:creationId xmlns:a16="http://schemas.microsoft.com/office/drawing/2014/main" id="{366C95B0-0BAA-4773-9DFC-A9382DE5E746}"/>
                </a:ext>
              </a:extLst>
            </p:cNvPr>
            <p:cNvSpPr/>
            <p:nvPr/>
          </p:nvSpPr>
          <p:spPr>
            <a:xfrm>
              <a:off x="2255297" y="4359894"/>
              <a:ext cx="2989848" cy="686520"/>
            </a:xfrm>
            <a:prstGeom prst="roundRect">
              <a:avLst/>
            </a:prstGeom>
            <a:ln>
              <a:solidFill>
                <a:srgbClr val="7169B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E">
                  <a:solidFill>
                    <a:schemeClr val="dk1"/>
                  </a:solidFill>
                </a:rPr>
                <a:t>Applicant = Fellow</a:t>
              </a:r>
            </a:p>
          </p:txBody>
        </p:sp>
        <p:sp>
          <p:nvSpPr>
            <p:cNvPr id="11" name="Rectangle: Rounded Corners 10">
              <a:extLst>
                <a:ext uri="{FF2B5EF4-FFF2-40B4-BE49-F238E27FC236}">
                  <a16:creationId xmlns:a16="http://schemas.microsoft.com/office/drawing/2014/main" id="{D10436DB-AD1E-443B-8012-C50DBF43649C}"/>
                </a:ext>
              </a:extLst>
            </p:cNvPr>
            <p:cNvSpPr/>
            <p:nvPr/>
          </p:nvSpPr>
          <p:spPr>
            <a:xfrm>
              <a:off x="2207797" y="2185599"/>
              <a:ext cx="2989848" cy="2092450"/>
            </a:xfrm>
            <a:prstGeom prst="roundRect">
              <a:avLst/>
            </a:prstGeom>
            <a:noFill/>
            <a:ln>
              <a:solidFill>
                <a:srgbClr val="7169B2"/>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GB"/>
                <a:t>Faculty, Postdoctoral or late-stage PhD researcher </a:t>
              </a:r>
              <a:r>
                <a:rPr lang="en-GB" sz="1800"/>
                <a:t>carries out research in industry, anywhere in the world.</a:t>
              </a:r>
              <a:endParaRPr lang="en-IE" sz="1800"/>
            </a:p>
          </p:txBody>
        </p:sp>
        <p:sp>
          <p:nvSpPr>
            <p:cNvPr id="13" name="Rectangle: Rounded Corners 12">
              <a:extLst>
                <a:ext uri="{FF2B5EF4-FFF2-40B4-BE49-F238E27FC236}">
                  <a16:creationId xmlns:a16="http://schemas.microsoft.com/office/drawing/2014/main" id="{CB7DBC4B-4E8C-4070-B0F0-C0E579689A85}"/>
                </a:ext>
              </a:extLst>
            </p:cNvPr>
            <p:cNvSpPr/>
            <p:nvPr/>
          </p:nvSpPr>
          <p:spPr>
            <a:xfrm>
              <a:off x="2207797" y="1092719"/>
              <a:ext cx="2989848" cy="914400"/>
            </a:xfrm>
            <a:prstGeom prst="roundRect">
              <a:avLst/>
            </a:prstGeom>
            <a:solidFill>
              <a:srgbClr val="7169B2"/>
            </a:solidFill>
            <a:ln>
              <a:solidFill>
                <a:srgbClr val="7169B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b="1"/>
                <a:t>Industry RD&amp;I Fellowship</a:t>
              </a:r>
            </a:p>
          </p:txBody>
        </p:sp>
        <p:sp>
          <p:nvSpPr>
            <p:cNvPr id="14" name="Rectangle: Rounded Corners 13">
              <a:extLst>
                <a:ext uri="{FF2B5EF4-FFF2-40B4-BE49-F238E27FC236}">
                  <a16:creationId xmlns:a16="http://schemas.microsoft.com/office/drawing/2014/main" id="{F93B8040-291D-4212-B29E-DC1477BCA1D7}"/>
                </a:ext>
              </a:extLst>
            </p:cNvPr>
            <p:cNvSpPr/>
            <p:nvPr/>
          </p:nvSpPr>
          <p:spPr>
            <a:xfrm>
              <a:off x="2255297" y="5140586"/>
              <a:ext cx="2942348" cy="1714069"/>
            </a:xfrm>
            <a:prstGeom prst="roundRect">
              <a:avLst/>
            </a:prstGeom>
            <a:solidFill>
              <a:srgbClr val="7169B2"/>
            </a:solidFill>
            <a:ln>
              <a:solidFill>
                <a:srgbClr val="7169B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E" sz="1600" b="1" dirty="0"/>
            </a:p>
            <a:p>
              <a:pPr algn="ctr"/>
              <a:r>
                <a:rPr lang="en-IE" sz="1600" b="1" dirty="0"/>
                <a:t>Max. Research Ireland  contribution</a:t>
              </a:r>
              <a:endParaRPr lang="en-US" sz="1600" dirty="0">
                <a:solidFill>
                  <a:srgbClr val="000000"/>
                </a:solidFill>
                <a:ea typeface="Calibri"/>
                <a:cs typeface="Calibri"/>
              </a:endParaRPr>
            </a:p>
            <a:p>
              <a:pPr algn="ctr"/>
              <a:r>
                <a:rPr lang="en-IE" sz="1600" b="1" dirty="0"/>
                <a:t>€100,000</a:t>
              </a:r>
              <a:endParaRPr lang="en-US" sz="1600" dirty="0">
                <a:solidFill>
                  <a:srgbClr val="000000"/>
                </a:solidFill>
                <a:ea typeface="Calibri"/>
                <a:cs typeface="Calibri"/>
              </a:endParaRPr>
            </a:p>
            <a:p>
              <a:pPr algn="ctr"/>
              <a:r>
                <a:rPr lang="en-IE" sz="1600" b="1" dirty="0"/>
                <a:t>Salary/teaching buy-out, Mobility &amp; Open Access Costs</a:t>
              </a:r>
              <a:endParaRPr lang="en-US" sz="1600" dirty="0">
                <a:solidFill>
                  <a:srgbClr val="000000"/>
                </a:solidFill>
                <a:ea typeface="Calibri"/>
                <a:cs typeface="Calibri"/>
              </a:endParaRPr>
            </a:p>
            <a:p>
              <a:pPr algn="ctr"/>
              <a:endParaRPr lang="en-IE" b="1" dirty="0">
                <a:ea typeface="Calibri"/>
                <a:cs typeface="Calibri"/>
              </a:endParaRPr>
            </a:p>
          </p:txBody>
        </p:sp>
      </p:grpSp>
      <p:sp>
        <p:nvSpPr>
          <p:cNvPr id="20" name="TextBox 19">
            <a:extLst>
              <a:ext uri="{FF2B5EF4-FFF2-40B4-BE49-F238E27FC236}">
                <a16:creationId xmlns:a16="http://schemas.microsoft.com/office/drawing/2014/main" id="{FEA684CC-EBAE-4D15-81D1-4963AC0037BA}"/>
              </a:ext>
            </a:extLst>
          </p:cNvPr>
          <p:cNvSpPr txBox="1"/>
          <p:nvPr/>
        </p:nvSpPr>
        <p:spPr>
          <a:xfrm>
            <a:off x="3572026" y="1164227"/>
            <a:ext cx="7344593" cy="6447919"/>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IE" sz="1600" dirty="0"/>
              <a:t>Skilled researcher (Fellow) is </a:t>
            </a:r>
            <a:r>
              <a:rPr lang="en-IE" sz="1600" b="1" dirty="0">
                <a:solidFill>
                  <a:srgbClr val="080808"/>
                </a:solidFill>
              </a:rPr>
              <a:t>embedded within the industry partner’s organisation </a:t>
            </a:r>
            <a:r>
              <a:rPr lang="en-IE" sz="1600" dirty="0"/>
              <a:t>working on a joint project, supports:</a:t>
            </a:r>
          </a:p>
          <a:p>
            <a:pPr lvl="1">
              <a:spcAft>
                <a:spcPts val="600"/>
              </a:spcAft>
              <a:buFont typeface="Arial" panose="020B0604020202020204" pitchFamily="34" charset="0"/>
              <a:buChar char="•"/>
            </a:pPr>
            <a:r>
              <a:rPr lang="en-IE" sz="1600" dirty="0"/>
              <a:t>Fundamental Research</a:t>
            </a:r>
          </a:p>
          <a:p>
            <a:pPr lvl="1">
              <a:spcAft>
                <a:spcPts val="600"/>
              </a:spcAft>
              <a:buFont typeface="Arial" panose="020B0604020202020204" pitchFamily="34" charset="0"/>
              <a:buChar char="•"/>
            </a:pPr>
            <a:r>
              <a:rPr lang="en-IE" sz="1600" dirty="0"/>
              <a:t>Industrial research</a:t>
            </a:r>
          </a:p>
          <a:p>
            <a:pPr lvl="1">
              <a:spcAft>
                <a:spcPts val="600"/>
              </a:spcAft>
              <a:buFont typeface="Arial" panose="020B0604020202020204" pitchFamily="34" charset="0"/>
              <a:buChar char="•"/>
            </a:pPr>
            <a:r>
              <a:rPr lang="en-IE" sz="1600" dirty="0"/>
              <a:t>Experimental development</a:t>
            </a:r>
          </a:p>
          <a:p>
            <a:pPr marL="285750" indent="-285750">
              <a:spcAft>
                <a:spcPts val="600"/>
              </a:spcAft>
              <a:buFont typeface="Arial" panose="020B0604020202020204" pitchFamily="34" charset="0"/>
              <a:buChar char="•"/>
            </a:pPr>
            <a:r>
              <a:rPr lang="en-IE" sz="1600" dirty="0"/>
              <a:t>Industry partner identifies an </a:t>
            </a:r>
            <a:r>
              <a:rPr lang="en-IE" sz="1600" b="1" dirty="0">
                <a:solidFill>
                  <a:schemeClr val="tx2">
                    <a:lumMod val="75000"/>
                    <a:lumOff val="25000"/>
                  </a:schemeClr>
                </a:solidFill>
              </a:rPr>
              <a:t>industry mentor</a:t>
            </a:r>
          </a:p>
          <a:p>
            <a:pPr marL="285750" indent="-285750">
              <a:spcAft>
                <a:spcPts val="600"/>
              </a:spcAft>
              <a:buFont typeface="Arial" panose="020B0604020202020204" pitchFamily="34" charset="0"/>
              <a:buChar char="•"/>
            </a:pPr>
            <a:r>
              <a:rPr lang="en-IE" sz="1600" b="1" dirty="0">
                <a:solidFill>
                  <a:srgbClr val="080808"/>
                </a:solidFill>
              </a:rPr>
              <a:t>Duration:</a:t>
            </a:r>
            <a:r>
              <a:rPr lang="en-IE" sz="1600" b="1" dirty="0">
                <a:solidFill>
                  <a:schemeClr val="tx2">
                    <a:lumMod val="75000"/>
                    <a:lumOff val="25000"/>
                  </a:schemeClr>
                </a:solidFill>
              </a:rPr>
              <a:t> </a:t>
            </a:r>
            <a:r>
              <a:rPr lang="en-IE" sz="1600" dirty="0"/>
              <a:t>Up to 12 months full-time or 24 months part-time</a:t>
            </a:r>
          </a:p>
          <a:p>
            <a:pPr marL="285750" indent="-285750">
              <a:spcAft>
                <a:spcPts val="600"/>
              </a:spcAft>
              <a:buFont typeface="Arial" panose="020B0604020202020204" pitchFamily="34" charset="0"/>
              <a:buChar char="•"/>
            </a:pPr>
            <a:r>
              <a:rPr lang="en-IE" sz="1600" b="1" dirty="0">
                <a:solidFill>
                  <a:srgbClr val="080808"/>
                </a:solidFill>
              </a:rPr>
              <a:t>Research Ireland Budget:  </a:t>
            </a:r>
            <a:r>
              <a:rPr lang="en-IE" sz="1600" dirty="0"/>
              <a:t>max. €100,000 – Research Ireland  provides salary/teaching buy-out, open access costs and mobility support to Fellow &amp; the industry partner supports the remaining costs of the project</a:t>
            </a:r>
          </a:p>
          <a:p>
            <a:pPr marL="285750" indent="-285750">
              <a:spcAft>
                <a:spcPts val="600"/>
              </a:spcAft>
              <a:buFont typeface="Arial" panose="020B0604020202020204" pitchFamily="34" charset="0"/>
              <a:buChar char="•"/>
            </a:pPr>
            <a:r>
              <a:rPr lang="en-IE" sz="1600" b="1" dirty="0">
                <a:solidFill>
                  <a:srgbClr val="080808"/>
                </a:solidFill>
              </a:rPr>
              <a:t>The applicant </a:t>
            </a:r>
            <a:r>
              <a:rPr lang="en-IE" sz="1600" dirty="0"/>
              <a:t>is the prospective Fellow</a:t>
            </a:r>
          </a:p>
          <a:p>
            <a:pPr marL="285750" indent="-285750">
              <a:spcAft>
                <a:spcPts val="600"/>
              </a:spcAft>
              <a:buFont typeface="Arial" panose="020B0604020202020204" pitchFamily="34" charset="0"/>
              <a:buChar char="•"/>
            </a:pPr>
            <a:r>
              <a:rPr lang="en-IE" sz="1600" dirty="0"/>
              <a:t>The Fellow remains an </a:t>
            </a:r>
            <a:r>
              <a:rPr lang="en-IE" sz="1600" b="1" dirty="0">
                <a:solidFill>
                  <a:srgbClr val="080808"/>
                </a:solidFill>
              </a:rPr>
              <a:t>employee of the Research Body</a:t>
            </a:r>
            <a:r>
              <a:rPr lang="en-IE" sz="1600" b="1" dirty="0">
                <a:solidFill>
                  <a:schemeClr val="tx2">
                    <a:lumMod val="75000"/>
                    <a:lumOff val="25000"/>
                  </a:schemeClr>
                </a:solidFill>
              </a:rPr>
              <a:t> </a:t>
            </a:r>
            <a:r>
              <a:rPr lang="en-IE" sz="1600" dirty="0"/>
              <a:t>for the duration of the Fellowship </a:t>
            </a:r>
          </a:p>
          <a:p>
            <a:pPr marL="285750" indent="-285750">
              <a:spcAft>
                <a:spcPts val="600"/>
              </a:spcAft>
              <a:buFont typeface="Arial" panose="020B0604020202020204" pitchFamily="34" charset="0"/>
              <a:buChar char="•"/>
            </a:pPr>
            <a:r>
              <a:rPr lang="en-IE" sz="1600" dirty="0"/>
              <a:t>The Fellow </a:t>
            </a:r>
            <a:r>
              <a:rPr lang="en-IE" sz="1600" b="1" dirty="0">
                <a:solidFill>
                  <a:srgbClr val="080808"/>
                </a:solidFill>
              </a:rPr>
              <a:t>must</a:t>
            </a:r>
            <a:r>
              <a:rPr lang="en-IE" sz="1600" dirty="0"/>
              <a:t> be located at the industry partner’s premises for the full placement duration of the fellowship</a:t>
            </a:r>
          </a:p>
          <a:p>
            <a:pPr marL="285750" indent="-285750">
              <a:spcAft>
                <a:spcPts val="600"/>
              </a:spcAft>
              <a:buFont typeface="Arial" panose="020B0604020202020204" pitchFamily="34" charset="0"/>
              <a:buChar char="•"/>
            </a:pPr>
            <a:r>
              <a:rPr lang="en-IE" sz="1600" b="1" dirty="0">
                <a:solidFill>
                  <a:srgbClr val="080808"/>
                </a:solidFill>
              </a:rPr>
              <a:t>Application Deadline: </a:t>
            </a:r>
          </a:p>
          <a:p>
            <a:pPr marL="742950" lvl="1" indent="-285750">
              <a:spcAft>
                <a:spcPts val="600"/>
              </a:spcAft>
              <a:buFont typeface="Arial" panose="020B0604020202020204" pitchFamily="34" charset="0"/>
              <a:buChar char="•"/>
            </a:pPr>
            <a:r>
              <a:rPr lang="en-IE" sz="1600" dirty="0"/>
              <a:t>13:00, </a:t>
            </a:r>
            <a:r>
              <a:rPr lang="en-GB" sz="1600" dirty="0"/>
              <a:t>15 July 2025 </a:t>
            </a:r>
          </a:p>
          <a:p>
            <a:pPr marL="285750" indent="-285750">
              <a:spcAft>
                <a:spcPts val="600"/>
              </a:spcAft>
              <a:buFont typeface="Arial" panose="020B0604020202020204" pitchFamily="34" charset="0"/>
              <a:buChar char="•"/>
            </a:pPr>
            <a:r>
              <a:rPr lang="en-GB" sz="1600" dirty="0"/>
              <a:t>Notification to Applicants in November 2025</a:t>
            </a:r>
          </a:p>
          <a:p>
            <a:pPr marL="285750" indent="-285750">
              <a:spcAft>
                <a:spcPts val="600"/>
              </a:spcAft>
              <a:buFont typeface="Arial" panose="020B0604020202020204" pitchFamily="34" charset="0"/>
              <a:buChar char="•"/>
            </a:pPr>
            <a:r>
              <a:rPr lang="en-IE" sz="1600" b="1" dirty="0">
                <a:solidFill>
                  <a:srgbClr val="080808"/>
                </a:solidFill>
              </a:rPr>
              <a:t>Earliest Start Date: </a:t>
            </a:r>
            <a:r>
              <a:rPr lang="en-IE" sz="1600" dirty="0"/>
              <a:t>January 2026</a:t>
            </a:r>
          </a:p>
          <a:p>
            <a:pPr marL="742950" lvl="1" indent="-285750">
              <a:spcAft>
                <a:spcPts val="600"/>
              </a:spcAft>
              <a:buFont typeface="Arial" panose="020B0604020202020204" pitchFamily="34" charset="0"/>
              <a:buChar char="•"/>
            </a:pPr>
            <a:endParaRPr lang="en-GB" sz="1600" dirty="0"/>
          </a:p>
          <a:p>
            <a:endParaRPr lang="en-IE" dirty="0"/>
          </a:p>
        </p:txBody>
      </p:sp>
      <p:sp>
        <p:nvSpPr>
          <p:cNvPr id="3" name="Text Placeholder 3">
            <a:extLst>
              <a:ext uri="{FF2B5EF4-FFF2-40B4-BE49-F238E27FC236}">
                <a16:creationId xmlns:a16="http://schemas.microsoft.com/office/drawing/2014/main" id="{C0B80DAE-BD21-067A-5E9C-4BEB3A2208E1}"/>
              </a:ext>
            </a:extLst>
          </p:cNvPr>
          <p:cNvSpPr>
            <a:spLocks noGrp="1"/>
          </p:cNvSpPr>
          <p:nvPr>
            <p:ph type="body" sz="quarter" idx="11"/>
          </p:nvPr>
        </p:nvSpPr>
        <p:spPr>
          <a:xfrm>
            <a:off x="2866937" y="381152"/>
            <a:ext cx="8285654" cy="1001712"/>
          </a:xfrm>
        </p:spPr>
        <p:txBody>
          <a:bodyPr vert="horz" lIns="0" tIns="0" rIns="0" bIns="0" rtlCol="0" anchor="t">
            <a:normAutofit/>
          </a:bodyPr>
          <a:lstStyle/>
          <a:p>
            <a:r>
              <a:rPr lang="en-IE" sz="3200" b="1"/>
              <a:t>Placement: Programme Structure</a:t>
            </a:r>
          </a:p>
        </p:txBody>
      </p:sp>
    </p:spTree>
    <p:custDataLst>
      <p:tags r:id="rId1"/>
    </p:custDataLst>
    <p:extLst>
      <p:ext uri="{BB962C8B-B14F-4D97-AF65-F5344CB8AC3E}">
        <p14:creationId xmlns:p14="http://schemas.microsoft.com/office/powerpoint/2010/main" val="3038922423"/>
      </p:ext>
    </p:extLst>
  </p:cSld>
  <p:clrMapOvr>
    <a:masterClrMapping/>
  </p:clrMapOvr>
  <mc:AlternateContent xmlns:mc="http://schemas.openxmlformats.org/markup-compatibility/2006" xmlns:p14="http://schemas.microsoft.com/office/powerpoint/2010/main">
    <mc:Choice Requires="p14">
      <p:transition spd="slow" p14:dur="2000" advTm="74292"/>
    </mc:Choice>
    <mc:Fallback xmlns="">
      <p:transition spd="slow" advTm="742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160436-B4CF-A9A0-90ED-6BEF95C25E39}"/>
              </a:ext>
            </a:extLst>
          </p:cNvPr>
          <p:cNvSpPr>
            <a:spLocks noGrp="1"/>
          </p:cNvSpPr>
          <p:nvPr>
            <p:ph type="body" sz="quarter" idx="11"/>
          </p:nvPr>
        </p:nvSpPr>
        <p:spPr/>
        <p:txBody>
          <a:bodyPr/>
          <a:lstStyle/>
          <a:p>
            <a:r>
              <a:rPr lang="en-IE"/>
              <a:t>Why apply?</a:t>
            </a:r>
          </a:p>
        </p:txBody>
      </p:sp>
      <p:sp>
        <p:nvSpPr>
          <p:cNvPr id="3" name="Rectangle 2">
            <a:extLst>
              <a:ext uri="{FF2B5EF4-FFF2-40B4-BE49-F238E27FC236}">
                <a16:creationId xmlns:a16="http://schemas.microsoft.com/office/drawing/2014/main" id="{F5315489-13D2-455E-4A8C-61357EDFBC3D}"/>
              </a:ext>
            </a:extLst>
          </p:cNvPr>
          <p:cNvSpPr/>
          <p:nvPr/>
        </p:nvSpPr>
        <p:spPr>
          <a:xfrm>
            <a:off x="467564" y="2812477"/>
            <a:ext cx="5058591" cy="2662400"/>
          </a:xfrm>
          <a:prstGeom prst="rect">
            <a:avLst/>
          </a:prstGeom>
          <a:solidFill>
            <a:srgbClr val="DCD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2"/>
                </a:solidFill>
              </a:rPr>
              <a:t>Researchers placed into industry will have the opportunity</a:t>
            </a:r>
          </a:p>
          <a:p>
            <a:pPr algn="ctr"/>
            <a:r>
              <a:rPr lang="en-GB" sz="1400">
                <a:solidFill>
                  <a:schemeClr val="tx2"/>
                </a:solidFill>
              </a:rPr>
              <a:t>to gain a </a:t>
            </a:r>
            <a:r>
              <a:rPr lang="en-GB" sz="1400" b="1">
                <a:solidFill>
                  <a:schemeClr val="tx2"/>
                </a:solidFill>
              </a:rPr>
              <a:t>working knowledge of relevant business drivers</a:t>
            </a:r>
          </a:p>
          <a:p>
            <a:pPr algn="ctr"/>
            <a:r>
              <a:rPr lang="en-GB" sz="1400">
                <a:solidFill>
                  <a:schemeClr val="tx2"/>
                </a:solidFill>
              </a:rPr>
              <a:t>(e.g., intellectual property, regulatory, investors and</a:t>
            </a:r>
          </a:p>
          <a:p>
            <a:pPr algn="ctr"/>
            <a:r>
              <a:rPr lang="en-GB" sz="1400">
                <a:solidFill>
                  <a:schemeClr val="tx2"/>
                </a:solidFill>
              </a:rPr>
              <a:t>markets). The upskilling and </a:t>
            </a:r>
            <a:r>
              <a:rPr lang="en-GB" sz="1400" b="1">
                <a:solidFill>
                  <a:schemeClr val="tx2"/>
                </a:solidFill>
              </a:rPr>
              <a:t>industry exposure </a:t>
            </a:r>
            <a:r>
              <a:rPr lang="en-GB" sz="1400">
                <a:solidFill>
                  <a:schemeClr val="tx2"/>
                </a:solidFill>
              </a:rPr>
              <a:t>provided</a:t>
            </a:r>
          </a:p>
          <a:p>
            <a:pPr algn="ctr"/>
            <a:r>
              <a:rPr lang="en-GB" sz="1400">
                <a:solidFill>
                  <a:schemeClr val="tx2"/>
                </a:solidFill>
              </a:rPr>
              <a:t>to postdoctoral researchers will prepare them for a career</a:t>
            </a:r>
          </a:p>
          <a:p>
            <a:pPr algn="ctr"/>
            <a:r>
              <a:rPr lang="en-GB" sz="1400">
                <a:solidFill>
                  <a:schemeClr val="tx2"/>
                </a:solidFill>
              </a:rPr>
              <a:t>in industry and maximise the impact of their training so far.</a:t>
            </a:r>
          </a:p>
          <a:p>
            <a:pPr algn="ctr"/>
            <a:r>
              <a:rPr lang="en-GB" sz="1400">
                <a:solidFill>
                  <a:schemeClr val="tx2"/>
                </a:solidFill>
              </a:rPr>
              <a:t>For faculty researchers, it is expected that their Fellowship</a:t>
            </a:r>
          </a:p>
          <a:p>
            <a:pPr algn="ctr"/>
            <a:r>
              <a:rPr lang="en-GB" sz="1400">
                <a:solidFill>
                  <a:schemeClr val="tx2"/>
                </a:solidFill>
              </a:rPr>
              <a:t>will </a:t>
            </a:r>
            <a:r>
              <a:rPr lang="en-GB" sz="1400" b="1">
                <a:solidFill>
                  <a:schemeClr val="tx2"/>
                </a:solidFill>
              </a:rPr>
              <a:t>seed subsequent industry collaborations </a:t>
            </a:r>
            <a:r>
              <a:rPr lang="en-GB" sz="1400">
                <a:solidFill>
                  <a:schemeClr val="tx2"/>
                </a:solidFill>
              </a:rPr>
              <a:t>and shape the</a:t>
            </a:r>
          </a:p>
          <a:p>
            <a:pPr algn="ctr"/>
            <a:r>
              <a:rPr lang="en-GB" sz="1400">
                <a:solidFill>
                  <a:schemeClr val="tx2"/>
                </a:solidFill>
              </a:rPr>
              <a:t>direction of their research going forward.</a:t>
            </a:r>
          </a:p>
        </p:txBody>
      </p:sp>
      <p:sp>
        <p:nvSpPr>
          <p:cNvPr id="5" name="Rectangle 4">
            <a:extLst>
              <a:ext uri="{FF2B5EF4-FFF2-40B4-BE49-F238E27FC236}">
                <a16:creationId xmlns:a16="http://schemas.microsoft.com/office/drawing/2014/main" id="{39DD49EE-1B8D-7790-EE58-AC0FF225BE98}"/>
              </a:ext>
            </a:extLst>
          </p:cNvPr>
          <p:cNvSpPr/>
          <p:nvPr/>
        </p:nvSpPr>
        <p:spPr>
          <a:xfrm>
            <a:off x="6340068" y="2915114"/>
            <a:ext cx="4799707" cy="2662400"/>
          </a:xfrm>
          <a:prstGeom prst="rect">
            <a:avLst/>
          </a:prstGeom>
          <a:solidFill>
            <a:srgbClr val="DCD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2"/>
                </a:solidFill>
              </a:rPr>
              <a:t>Industry partners hosting researchers will benefit from</a:t>
            </a:r>
          </a:p>
          <a:p>
            <a:pPr algn="ctr"/>
            <a:r>
              <a:rPr lang="en-GB" sz="1400">
                <a:solidFill>
                  <a:schemeClr val="tx2"/>
                </a:solidFill>
              </a:rPr>
              <a:t>the </a:t>
            </a:r>
            <a:r>
              <a:rPr lang="en-GB" sz="1400" b="1">
                <a:solidFill>
                  <a:schemeClr val="tx2"/>
                </a:solidFill>
              </a:rPr>
              <a:t>expertise of the fellow embedded in their enterprise</a:t>
            </a:r>
          </a:p>
          <a:p>
            <a:pPr algn="ctr"/>
            <a:r>
              <a:rPr lang="en-GB" sz="1400">
                <a:solidFill>
                  <a:schemeClr val="tx2"/>
                </a:solidFill>
              </a:rPr>
              <a:t>bringing innovative solutions to industry challenges;</a:t>
            </a:r>
          </a:p>
          <a:p>
            <a:pPr algn="ctr"/>
            <a:r>
              <a:rPr lang="en-GB" sz="1400">
                <a:solidFill>
                  <a:schemeClr val="tx2"/>
                </a:solidFill>
              </a:rPr>
              <a:t>providing support to enhance competitive advantage and</a:t>
            </a:r>
          </a:p>
          <a:p>
            <a:pPr algn="ctr"/>
            <a:r>
              <a:rPr lang="en-GB" sz="1400">
                <a:solidFill>
                  <a:schemeClr val="tx2"/>
                </a:solidFill>
              </a:rPr>
              <a:t>future resilience and </a:t>
            </a:r>
            <a:r>
              <a:rPr lang="en-GB" sz="1400" b="1">
                <a:solidFill>
                  <a:schemeClr val="tx2"/>
                </a:solidFill>
              </a:rPr>
              <a:t>development of links with academia</a:t>
            </a:r>
          </a:p>
          <a:p>
            <a:pPr algn="ctr"/>
            <a:r>
              <a:rPr lang="en-GB" sz="1400">
                <a:solidFill>
                  <a:schemeClr val="tx2"/>
                </a:solidFill>
              </a:rPr>
              <a:t>to seed future longer-term collaborations.</a:t>
            </a:r>
          </a:p>
        </p:txBody>
      </p:sp>
      <p:sp>
        <p:nvSpPr>
          <p:cNvPr id="6" name="Rectangle 5">
            <a:extLst>
              <a:ext uri="{FF2B5EF4-FFF2-40B4-BE49-F238E27FC236}">
                <a16:creationId xmlns:a16="http://schemas.microsoft.com/office/drawing/2014/main" id="{0E33D994-FE02-A503-D2F1-839E8CF6E670}"/>
              </a:ext>
            </a:extLst>
          </p:cNvPr>
          <p:cNvSpPr/>
          <p:nvPr/>
        </p:nvSpPr>
        <p:spPr>
          <a:xfrm>
            <a:off x="467565" y="1275043"/>
            <a:ext cx="5058592" cy="1415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3000" b="1">
                <a:solidFill>
                  <a:schemeClr val="tx2"/>
                </a:solidFill>
              </a:rPr>
              <a:t>Benefits to academic researchers</a:t>
            </a:r>
          </a:p>
        </p:txBody>
      </p:sp>
      <p:sp>
        <p:nvSpPr>
          <p:cNvPr id="7" name="Rectangle 6">
            <a:extLst>
              <a:ext uri="{FF2B5EF4-FFF2-40B4-BE49-F238E27FC236}">
                <a16:creationId xmlns:a16="http://schemas.microsoft.com/office/drawing/2014/main" id="{6EE296B5-82F6-4F17-C352-B33F809B5ADC}"/>
              </a:ext>
            </a:extLst>
          </p:cNvPr>
          <p:cNvSpPr/>
          <p:nvPr/>
        </p:nvSpPr>
        <p:spPr>
          <a:xfrm>
            <a:off x="6340069" y="1271445"/>
            <a:ext cx="4799708" cy="1415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a:solidFill>
                  <a:schemeClr val="tx2"/>
                </a:solidFill>
              </a:rPr>
              <a:t>Benefits to the industry partner</a:t>
            </a:r>
            <a:endParaRPr lang="en-IE" sz="3000" b="1">
              <a:solidFill>
                <a:schemeClr val="tx2"/>
              </a:solidFill>
            </a:endParaRPr>
          </a:p>
        </p:txBody>
      </p:sp>
      <p:sp>
        <p:nvSpPr>
          <p:cNvPr id="9" name="Title 1">
            <a:extLst>
              <a:ext uri="{FF2B5EF4-FFF2-40B4-BE49-F238E27FC236}">
                <a16:creationId xmlns:a16="http://schemas.microsoft.com/office/drawing/2014/main" id="{DF9D1ADF-F6A7-ABF1-CFE0-E7ED3197CE98}"/>
              </a:ext>
            </a:extLst>
          </p:cNvPr>
          <p:cNvSpPr txBox="1">
            <a:spLocks/>
          </p:cNvSpPr>
          <p:nvPr/>
        </p:nvSpPr>
        <p:spPr>
          <a:xfrm>
            <a:off x="2521782" y="397340"/>
            <a:ext cx="7425417" cy="773686"/>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3400"/>
              <a:t>Why Apply to the Placement Stream?</a:t>
            </a:r>
          </a:p>
        </p:txBody>
      </p:sp>
    </p:spTree>
    <p:extLst>
      <p:ext uri="{BB962C8B-B14F-4D97-AF65-F5344CB8AC3E}">
        <p14:creationId xmlns:p14="http://schemas.microsoft.com/office/powerpoint/2010/main" val="38800563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A63741-004D-633C-21CE-E17B166315AE}"/>
              </a:ext>
            </a:extLst>
          </p:cNvPr>
          <p:cNvSpPr txBox="1">
            <a:spLocks/>
          </p:cNvSpPr>
          <p:nvPr/>
        </p:nvSpPr>
        <p:spPr>
          <a:xfrm>
            <a:off x="2472047" y="402408"/>
            <a:ext cx="8325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Who Can Apply?</a:t>
            </a:r>
          </a:p>
        </p:txBody>
      </p:sp>
      <p:graphicFrame>
        <p:nvGraphicFramePr>
          <p:cNvPr id="10" name="Diagram 9">
            <a:extLst>
              <a:ext uri="{FF2B5EF4-FFF2-40B4-BE49-F238E27FC236}">
                <a16:creationId xmlns:a16="http://schemas.microsoft.com/office/drawing/2014/main" id="{41EA25A7-C9F2-9461-E37E-6E23A81BE6D1}"/>
              </a:ext>
            </a:extLst>
          </p:cNvPr>
          <p:cNvGraphicFramePr/>
          <p:nvPr>
            <p:extLst>
              <p:ext uri="{D42A27DB-BD31-4B8C-83A1-F6EECF244321}">
                <p14:modId xmlns:p14="http://schemas.microsoft.com/office/powerpoint/2010/main" val="2725221800"/>
              </p:ext>
            </p:extLst>
          </p:nvPr>
        </p:nvGraphicFramePr>
        <p:xfrm>
          <a:off x="379863" y="1356010"/>
          <a:ext cx="7452742" cy="414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5">
            <a:extLst>
              <a:ext uri="{FF2B5EF4-FFF2-40B4-BE49-F238E27FC236}">
                <a16:creationId xmlns:a16="http://schemas.microsoft.com/office/drawing/2014/main" id="{5F3EF271-149F-2A9F-EF11-9B2E0111F0B0}"/>
              </a:ext>
            </a:extLst>
          </p:cNvPr>
          <p:cNvSpPr txBox="1">
            <a:spLocks/>
          </p:cNvSpPr>
          <p:nvPr/>
        </p:nvSpPr>
        <p:spPr>
          <a:xfrm>
            <a:off x="8053182" y="1356010"/>
            <a:ext cx="3758955" cy="4145979"/>
          </a:xfrm>
          <a:prstGeom prst="rect">
            <a:avLst/>
          </a:prstGeom>
          <a:solidFill>
            <a:srgbClr val="DCD0FF"/>
          </a:solidFill>
        </p:spPr>
        <p:txBody>
          <a:bodyPr>
            <a:normAutofit lnSpcReduction="10000"/>
          </a:bodyPr>
          <a:lstStyle>
            <a:lvl1pPr marL="285757" indent="-285757" algn="l" defTabSz="457212" rtl="0" eaLnBrk="1" latinLnBrk="0" hangingPunct="1">
              <a:lnSpc>
                <a:spcPct val="90000"/>
              </a:lnSpc>
              <a:spcBef>
                <a:spcPct val="20000"/>
              </a:spcBef>
              <a:spcAft>
                <a:spcPts val="800"/>
              </a:spcAft>
              <a:buClr>
                <a:schemeClr val="bg2"/>
              </a:buClr>
              <a:buSzPct val="105000"/>
              <a:buFont typeface="Lucida Grande"/>
              <a:buChar char="●"/>
              <a:defRPr sz="1801" kern="1200">
                <a:solidFill>
                  <a:schemeClr val="tx1"/>
                </a:solidFill>
                <a:latin typeface="+mn-lt"/>
                <a:ea typeface="+mn-ea"/>
                <a:cs typeface="+mn-cs"/>
              </a:defRPr>
            </a:lvl1pPr>
            <a:lvl2pPr marL="742969" indent="-285757" algn="l" defTabSz="457212" rtl="0" eaLnBrk="1" latinLnBrk="0" hangingPunct="1">
              <a:spcBef>
                <a:spcPct val="20000"/>
              </a:spcBef>
              <a:buFont typeface="Lucida Grande"/>
              <a:buChar char="S"/>
              <a:defRPr sz="1600" kern="1200">
                <a:solidFill>
                  <a:schemeClr val="tx1"/>
                </a:solidFill>
                <a:latin typeface="+mn-lt"/>
                <a:ea typeface="+mn-ea"/>
                <a:cs typeface="+mn-cs"/>
              </a:defRPr>
            </a:lvl2pPr>
            <a:lvl3pPr marL="1143029"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3pPr>
            <a:lvl4pPr marL="1600241"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4pPr>
            <a:lvl5pPr marL="2057453"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5pPr>
            <a:lvl6pPr marL="2514664" indent="-228607"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7" indent="-228607"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GB" sz="1400" b="1">
                <a:solidFill>
                  <a:schemeClr val="tx2"/>
                </a:solidFill>
              </a:rPr>
              <a:t>NOTES</a:t>
            </a:r>
          </a:p>
          <a:p>
            <a:pPr>
              <a:buClr>
                <a:schemeClr val="tx1"/>
              </a:buClr>
              <a:buFont typeface="Wingdings" panose="05000000000000000000" pitchFamily="2" charset="2"/>
              <a:buChar char="§"/>
            </a:pPr>
            <a:r>
              <a:rPr lang="en-GB" sz="1400">
                <a:solidFill>
                  <a:schemeClr val="tx2"/>
                </a:solidFill>
              </a:rPr>
              <a:t>Please refer to the programme call document for full details on the eligibility criteria for each applicant category</a:t>
            </a:r>
          </a:p>
          <a:p>
            <a:pPr>
              <a:buClr>
                <a:schemeClr val="tx1"/>
              </a:buClr>
              <a:buFont typeface="Wingdings" panose="05000000000000000000" pitchFamily="2" charset="2"/>
              <a:buChar char="§"/>
            </a:pPr>
            <a:r>
              <a:rPr lang="en-GB" sz="1400">
                <a:solidFill>
                  <a:schemeClr val="tx2"/>
                </a:solidFill>
              </a:rPr>
              <a:t>Category B includes Research Fellows</a:t>
            </a:r>
          </a:p>
          <a:p>
            <a:pPr>
              <a:buClr>
                <a:schemeClr val="tx1"/>
              </a:buClr>
              <a:buFont typeface="Wingdings" panose="05000000000000000000" pitchFamily="2" charset="2"/>
              <a:buChar char="§"/>
            </a:pPr>
            <a:r>
              <a:rPr lang="en-GB" sz="1400">
                <a:solidFill>
                  <a:schemeClr val="tx2"/>
                </a:solidFill>
              </a:rPr>
              <a:t>Successful Category C applicants must have completed their PhD before they commence their Fellowship.</a:t>
            </a:r>
          </a:p>
          <a:p>
            <a:pPr>
              <a:buClr>
                <a:schemeClr val="tx1"/>
              </a:buClr>
              <a:buFont typeface="Wingdings" panose="05000000000000000000" pitchFamily="2" charset="2"/>
              <a:buChar char="§"/>
            </a:pPr>
            <a:r>
              <a:rPr lang="en-GB" sz="1400">
                <a:solidFill>
                  <a:schemeClr val="tx2"/>
                </a:solidFill>
              </a:rPr>
              <a:t>Category C applicants must include their current PhD supervisor as an Academic Collaborator on their application.</a:t>
            </a:r>
          </a:p>
          <a:p>
            <a:pPr>
              <a:buClr>
                <a:schemeClr val="tx1"/>
              </a:buClr>
              <a:buFont typeface="Wingdings" panose="05000000000000000000" pitchFamily="2" charset="2"/>
              <a:buChar char="§"/>
            </a:pPr>
            <a:r>
              <a:rPr lang="en-GB" sz="1400">
                <a:solidFill>
                  <a:schemeClr val="tx2"/>
                </a:solidFill>
              </a:rPr>
              <a:t>Proposals are not accepted from applicants who wish to be hosted in an organisation in which they have a financial interest or hold a decision-making role.</a:t>
            </a:r>
          </a:p>
          <a:p>
            <a:pPr>
              <a:buClr>
                <a:schemeClr val="tx1"/>
              </a:buClr>
              <a:buFont typeface="Wingdings" panose="05000000000000000000" pitchFamily="2" charset="2"/>
              <a:buChar char="§"/>
            </a:pPr>
            <a:r>
              <a:rPr lang="en-GB" sz="1400">
                <a:solidFill>
                  <a:schemeClr val="tx2"/>
                </a:solidFill>
              </a:rPr>
              <a:t>Only one Fellowship application per applicant is permitted. </a:t>
            </a:r>
          </a:p>
        </p:txBody>
      </p:sp>
      <p:sp>
        <p:nvSpPr>
          <p:cNvPr id="2" name="TextBox 1">
            <a:extLst>
              <a:ext uri="{FF2B5EF4-FFF2-40B4-BE49-F238E27FC236}">
                <a16:creationId xmlns:a16="http://schemas.microsoft.com/office/drawing/2014/main" id="{A736F64D-8DE0-388B-8125-AECE78DA4458}"/>
              </a:ext>
            </a:extLst>
          </p:cNvPr>
          <p:cNvSpPr txBox="1"/>
          <p:nvPr/>
        </p:nvSpPr>
        <p:spPr>
          <a:xfrm>
            <a:off x="559398" y="6224757"/>
            <a:ext cx="11252739" cy="523220"/>
          </a:xfrm>
          <a:prstGeom prst="rect">
            <a:avLst/>
          </a:prstGeom>
          <a:noFill/>
        </p:spPr>
        <p:txBody>
          <a:bodyPr wrap="square" rtlCol="0">
            <a:spAutoFit/>
          </a:bodyPr>
          <a:lstStyle/>
          <a:p>
            <a:r>
              <a:rPr lang="en-IE" sz="1400">
                <a:hlinkClick r:id="rId8">
                  <a:extLst>
                    <a:ext uri="{A12FA001-AC4F-418D-AE19-62706E023703}">
                      <ahyp:hlinkClr xmlns:ahyp="http://schemas.microsoft.com/office/drawing/2018/hyperlinkcolor" val="tx"/>
                    </a:ext>
                  </a:extLst>
                </a:hlinkClick>
              </a:rPr>
              <a:t>Call Document: </a:t>
            </a:r>
            <a:r>
              <a:rPr lang="en-IE" sz="1400">
                <a:solidFill>
                  <a:srgbClr val="7169B2"/>
                </a:solidFill>
                <a:hlinkClick r:id="rId8">
                  <a:extLst>
                    <a:ext uri="{A12FA001-AC4F-418D-AE19-62706E023703}">
                      <ahyp:hlinkClr xmlns:ahyp="http://schemas.microsoft.com/office/drawing/2018/hyperlinkcolor" val="tx"/>
                    </a:ext>
                  </a:extLst>
                </a:hlinkClick>
              </a:rPr>
              <a:t>https://www.researchireland.ie/wp-content/uploads/2025/04/Enterprise-Fellowship-Programme-Placement-Stream-2025-Call-Document.pdf</a:t>
            </a:r>
            <a:r>
              <a:rPr lang="en-IE" sz="1400"/>
              <a:t> </a:t>
            </a:r>
          </a:p>
        </p:txBody>
      </p:sp>
    </p:spTree>
    <p:extLst>
      <p:ext uri="{BB962C8B-B14F-4D97-AF65-F5344CB8AC3E}">
        <p14:creationId xmlns:p14="http://schemas.microsoft.com/office/powerpoint/2010/main" val="18087753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A63741-004D-633C-21CE-E17B166315AE}"/>
              </a:ext>
            </a:extLst>
          </p:cNvPr>
          <p:cNvSpPr txBox="1">
            <a:spLocks/>
          </p:cNvSpPr>
          <p:nvPr/>
        </p:nvSpPr>
        <p:spPr>
          <a:xfrm>
            <a:off x="3162822" y="440491"/>
            <a:ext cx="10992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Partner Eligibility</a:t>
            </a:r>
          </a:p>
        </p:txBody>
      </p:sp>
      <p:graphicFrame>
        <p:nvGraphicFramePr>
          <p:cNvPr id="10" name="Diagram 9">
            <a:extLst>
              <a:ext uri="{FF2B5EF4-FFF2-40B4-BE49-F238E27FC236}">
                <a16:creationId xmlns:a16="http://schemas.microsoft.com/office/drawing/2014/main" id="{41EA25A7-C9F2-9461-E37E-6E23A81BE6D1}"/>
              </a:ext>
            </a:extLst>
          </p:cNvPr>
          <p:cNvGraphicFramePr/>
          <p:nvPr>
            <p:extLst>
              <p:ext uri="{D42A27DB-BD31-4B8C-83A1-F6EECF244321}">
                <p14:modId xmlns:p14="http://schemas.microsoft.com/office/powerpoint/2010/main" val="927310095"/>
              </p:ext>
            </p:extLst>
          </p:nvPr>
        </p:nvGraphicFramePr>
        <p:xfrm>
          <a:off x="224436" y="1407445"/>
          <a:ext cx="8242230" cy="409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5">
            <a:extLst>
              <a:ext uri="{FF2B5EF4-FFF2-40B4-BE49-F238E27FC236}">
                <a16:creationId xmlns:a16="http://schemas.microsoft.com/office/drawing/2014/main" id="{5F3EF271-149F-2A9F-EF11-9B2E0111F0B0}"/>
              </a:ext>
            </a:extLst>
          </p:cNvPr>
          <p:cNvSpPr txBox="1">
            <a:spLocks/>
          </p:cNvSpPr>
          <p:nvPr/>
        </p:nvSpPr>
        <p:spPr>
          <a:xfrm>
            <a:off x="8466666" y="1488137"/>
            <a:ext cx="3725334" cy="4622208"/>
          </a:xfrm>
          <a:prstGeom prst="rect">
            <a:avLst/>
          </a:prstGeom>
          <a:solidFill>
            <a:srgbClr val="DCD0FF"/>
          </a:solidFill>
        </p:spPr>
        <p:txBody>
          <a:bodyPr>
            <a:noAutofit/>
          </a:bodyPr>
          <a:lstStyle>
            <a:lvl1pPr marL="285757" indent="-285757" algn="l" defTabSz="457212" rtl="0" eaLnBrk="1" latinLnBrk="0" hangingPunct="1">
              <a:lnSpc>
                <a:spcPct val="90000"/>
              </a:lnSpc>
              <a:spcBef>
                <a:spcPct val="20000"/>
              </a:spcBef>
              <a:spcAft>
                <a:spcPts val="800"/>
              </a:spcAft>
              <a:buClr>
                <a:schemeClr val="bg2"/>
              </a:buClr>
              <a:buSzPct val="105000"/>
              <a:buFont typeface="Lucida Grande"/>
              <a:buChar char="●"/>
              <a:defRPr sz="1801" kern="1200">
                <a:solidFill>
                  <a:schemeClr val="tx1"/>
                </a:solidFill>
                <a:latin typeface="+mn-lt"/>
                <a:ea typeface="+mn-ea"/>
                <a:cs typeface="+mn-cs"/>
              </a:defRPr>
            </a:lvl1pPr>
            <a:lvl2pPr marL="742969" indent="-285757" algn="l" defTabSz="457212" rtl="0" eaLnBrk="1" latinLnBrk="0" hangingPunct="1">
              <a:spcBef>
                <a:spcPct val="20000"/>
              </a:spcBef>
              <a:buFont typeface="Lucida Grande"/>
              <a:buChar char="S"/>
              <a:defRPr sz="1600" kern="1200">
                <a:solidFill>
                  <a:schemeClr val="tx1"/>
                </a:solidFill>
                <a:latin typeface="+mn-lt"/>
                <a:ea typeface="+mn-ea"/>
                <a:cs typeface="+mn-cs"/>
              </a:defRPr>
            </a:lvl2pPr>
            <a:lvl3pPr marL="1143029"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3pPr>
            <a:lvl4pPr marL="1600241"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4pPr>
            <a:lvl5pPr marL="2057453"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5pPr>
            <a:lvl6pPr marL="2514664" indent="-228607"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7" indent="-228607"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GB" sz="1400" b="1">
                <a:solidFill>
                  <a:schemeClr val="tx2"/>
                </a:solidFill>
              </a:rPr>
              <a:t>NOTES</a:t>
            </a:r>
          </a:p>
          <a:p>
            <a:pPr marR="0" lvl="0" fontAlgn="auto">
              <a:buClr>
                <a:schemeClr val="tx1"/>
              </a:buClr>
              <a:buFont typeface="Wingdings" panose="05000000000000000000" pitchFamily="2" charset="2"/>
              <a:buChar char="§"/>
              <a:tabLst/>
              <a:defRPr/>
            </a:pPr>
            <a:r>
              <a:rPr kumimoji="0" lang="en-GB" sz="1300" b="0" i="0" u="none" strike="noStrike" kern="1200" cap="none" spc="0" normalizeH="0" baseline="0" noProof="0">
                <a:ln>
                  <a:noFill/>
                </a:ln>
                <a:solidFill>
                  <a:srgbClr val="00467F"/>
                </a:solidFill>
                <a:effectLst/>
                <a:uLnTx/>
                <a:uFillTx/>
                <a:latin typeface="Calibri"/>
                <a:ea typeface="+mn-ea"/>
                <a:cs typeface="+mn-cs"/>
              </a:rPr>
              <a:t> </a:t>
            </a:r>
            <a:r>
              <a:rPr lang="en-US" sz="1300">
                <a:solidFill>
                  <a:schemeClr val="tx2"/>
                </a:solidFill>
              </a:rPr>
              <a:t>*</a:t>
            </a:r>
            <a:r>
              <a:rPr lang="en-US" sz="1300" b="1">
                <a:solidFill>
                  <a:schemeClr val="tx2"/>
                </a:solidFill>
              </a:rPr>
              <a:t>In-kind</a:t>
            </a:r>
            <a:r>
              <a:rPr lang="en-US" sz="1300">
                <a:solidFill>
                  <a:schemeClr val="tx2"/>
                </a:solidFill>
              </a:rPr>
              <a:t> contribution: there is no requirement for the industry partner to transfer funds to the research body; it needs to show that it will itself incur the costs detailed under the industry partner contribution.</a:t>
            </a:r>
          </a:p>
          <a:p>
            <a:pPr marR="0" lvl="0" fontAlgn="auto">
              <a:buClr>
                <a:schemeClr val="tx1"/>
              </a:buClr>
              <a:buFont typeface="Wingdings" panose="05000000000000000000" pitchFamily="2" charset="2"/>
              <a:buChar char="§"/>
              <a:tabLst/>
              <a:defRPr/>
            </a:pPr>
            <a:r>
              <a:rPr lang="en-US" sz="1300">
                <a:solidFill>
                  <a:schemeClr val="tx2"/>
                </a:solidFill>
              </a:rPr>
              <a:t>Industry hosts may partner with more than one Fellow i.e. support multiple applications. </a:t>
            </a:r>
          </a:p>
          <a:p>
            <a:pPr marR="0" lvl="0" fontAlgn="auto">
              <a:buClr>
                <a:schemeClr val="tx1"/>
              </a:buClr>
              <a:buFont typeface="Wingdings" panose="05000000000000000000" pitchFamily="2" charset="2"/>
              <a:buChar char="§"/>
              <a:tabLst/>
              <a:defRPr/>
            </a:pPr>
            <a:r>
              <a:rPr lang="en-US" sz="1300">
                <a:solidFill>
                  <a:schemeClr val="tx2"/>
                </a:solidFill>
              </a:rPr>
              <a:t>Commercial </a:t>
            </a:r>
            <a:r>
              <a:rPr lang="en-US" sz="1300" b="1">
                <a:solidFill>
                  <a:schemeClr val="tx2"/>
                </a:solidFill>
              </a:rPr>
              <a:t>semi-state companies</a:t>
            </a:r>
            <a:r>
              <a:rPr lang="en-US" sz="1300">
                <a:solidFill>
                  <a:schemeClr val="tx2"/>
                </a:solidFill>
              </a:rPr>
              <a:t> such as CIE, </a:t>
            </a:r>
            <a:r>
              <a:rPr lang="en-US" sz="1300" err="1">
                <a:solidFill>
                  <a:schemeClr val="tx2"/>
                </a:solidFill>
              </a:rPr>
              <a:t>EirGrid</a:t>
            </a:r>
            <a:r>
              <a:rPr lang="en-US" sz="1300">
                <a:solidFill>
                  <a:schemeClr val="tx2"/>
                </a:solidFill>
              </a:rPr>
              <a:t>, ESB, etc. are eligible industry partners.</a:t>
            </a:r>
          </a:p>
          <a:p>
            <a:pPr marR="0" lvl="0" fontAlgn="auto">
              <a:buClr>
                <a:schemeClr val="tx1"/>
              </a:buClr>
              <a:buFont typeface="Wingdings" panose="05000000000000000000" pitchFamily="2" charset="2"/>
              <a:buChar char="§"/>
              <a:tabLst/>
              <a:defRPr/>
            </a:pPr>
            <a:r>
              <a:rPr lang="en-US" sz="1300" b="1">
                <a:solidFill>
                  <a:schemeClr val="tx2"/>
                </a:solidFill>
              </a:rPr>
              <a:t>Academic spinouts are eligible</a:t>
            </a:r>
            <a:r>
              <a:rPr lang="en-US" sz="1300">
                <a:solidFill>
                  <a:schemeClr val="tx2"/>
                </a:solidFill>
              </a:rPr>
              <a:t> industry partners provided they meet all other eligibility criteria, including the disclosure of any potential conflicts of interest. </a:t>
            </a:r>
          </a:p>
          <a:p>
            <a:pPr>
              <a:buClr>
                <a:schemeClr val="tx1"/>
              </a:buClr>
              <a:buFont typeface="Wingdings" panose="05000000000000000000" pitchFamily="2" charset="2"/>
              <a:buChar char="§"/>
              <a:defRPr/>
            </a:pPr>
            <a:r>
              <a:rPr lang="en-GB" sz="1300">
                <a:solidFill>
                  <a:schemeClr val="tx2"/>
                </a:solidFill>
              </a:rPr>
              <a:t>Government-funded entities such as hospitals, technology transfer offices of public entities, Government departments or other agencies of the State </a:t>
            </a:r>
            <a:r>
              <a:rPr lang="en-GB" sz="1300" b="1">
                <a:solidFill>
                  <a:schemeClr val="tx2"/>
                </a:solidFill>
              </a:rPr>
              <a:t>are not eligible partners</a:t>
            </a:r>
            <a:r>
              <a:rPr lang="en-GB" sz="1300">
                <a:solidFill>
                  <a:schemeClr val="tx2"/>
                </a:solidFill>
              </a:rPr>
              <a:t>. </a:t>
            </a:r>
            <a:endParaRPr lang="en-IE" sz="1300">
              <a:solidFill>
                <a:schemeClr val="tx2"/>
              </a:solidFill>
            </a:endParaRPr>
          </a:p>
          <a:p>
            <a:pPr marR="0" lvl="0" fontAlgn="auto">
              <a:buClr>
                <a:schemeClr val="tx1"/>
              </a:buClr>
              <a:buFont typeface="Wingdings" panose="05000000000000000000" pitchFamily="2" charset="2"/>
              <a:buChar char="§"/>
              <a:tabLst/>
              <a:defRPr/>
            </a:pPr>
            <a:endParaRPr lang="en-US" sz="1400">
              <a:solidFill>
                <a:schemeClr val="tx2"/>
              </a:solidFill>
            </a:endParaRPr>
          </a:p>
          <a:p>
            <a:pPr marR="0" lvl="0" fontAlgn="auto">
              <a:buClr>
                <a:schemeClr val="tx1"/>
              </a:buClr>
              <a:buFont typeface="Wingdings" panose="05000000000000000000" pitchFamily="2" charset="2"/>
              <a:buChar char="§"/>
              <a:tabLst/>
              <a:defRPr/>
            </a:pPr>
            <a:endParaRPr lang="en-US" sz="1400">
              <a:solidFill>
                <a:schemeClr val="tx2"/>
              </a:solidFill>
            </a:endParaRPr>
          </a:p>
          <a:p>
            <a:pPr marR="0" lvl="0" fontAlgn="auto">
              <a:buFont typeface="Wingdings" panose="05000000000000000000" pitchFamily="2" charset="2"/>
              <a:buChar char="§"/>
              <a:tabLst/>
              <a:defRPr/>
            </a:pPr>
            <a:endParaRPr lang="en-US" sz="1400">
              <a:solidFill>
                <a:schemeClr val="tx2"/>
              </a:solidFill>
            </a:endParaRPr>
          </a:p>
          <a:p>
            <a:pPr>
              <a:buFont typeface="Wingdings" panose="05000000000000000000" pitchFamily="2" charset="2"/>
              <a:buChar char="§"/>
            </a:pPr>
            <a:endParaRPr lang="en-US" sz="1400">
              <a:solidFill>
                <a:schemeClr val="tx2"/>
              </a:solidFill>
            </a:endParaRPr>
          </a:p>
          <a:p>
            <a:pPr marL="0" indent="0">
              <a:buFont typeface="Lucida Grande"/>
              <a:buNone/>
            </a:pPr>
            <a:endParaRPr lang="en-GB" sz="1400" b="1">
              <a:solidFill>
                <a:schemeClr val="tx2"/>
              </a:solidFill>
            </a:endParaRPr>
          </a:p>
          <a:p>
            <a:pPr>
              <a:buFont typeface="Wingdings" panose="05000000000000000000" pitchFamily="2" charset="2"/>
              <a:buChar char="§"/>
            </a:pPr>
            <a:endParaRPr lang="en-GB" sz="1400">
              <a:solidFill>
                <a:schemeClr val="tx2"/>
              </a:solidFill>
            </a:endParaRPr>
          </a:p>
          <a:p>
            <a:pPr>
              <a:buFont typeface="Wingdings" panose="05000000000000000000" pitchFamily="2" charset="2"/>
              <a:buChar char="§"/>
            </a:pPr>
            <a:endParaRPr lang="en-GB" sz="1400">
              <a:solidFill>
                <a:schemeClr val="tx2"/>
              </a:solidFill>
            </a:endParaRPr>
          </a:p>
        </p:txBody>
      </p:sp>
      <p:graphicFrame>
        <p:nvGraphicFramePr>
          <p:cNvPr id="2" name="Table 1">
            <a:extLst>
              <a:ext uri="{FF2B5EF4-FFF2-40B4-BE49-F238E27FC236}">
                <a16:creationId xmlns:a16="http://schemas.microsoft.com/office/drawing/2014/main" id="{EE4E8913-B326-07F3-AC5D-07A29E75A455}"/>
              </a:ext>
            </a:extLst>
          </p:cNvPr>
          <p:cNvGraphicFramePr>
            <a:graphicFrameLocks noGrp="1"/>
          </p:cNvGraphicFramePr>
          <p:nvPr>
            <p:extLst>
              <p:ext uri="{D42A27DB-BD31-4B8C-83A1-F6EECF244321}">
                <p14:modId xmlns:p14="http://schemas.microsoft.com/office/powerpoint/2010/main" val="1844729535"/>
              </p:ext>
            </p:extLst>
          </p:nvPr>
        </p:nvGraphicFramePr>
        <p:xfrm>
          <a:off x="3162822" y="5616954"/>
          <a:ext cx="4080934" cy="1241046"/>
        </p:xfrm>
        <a:graphic>
          <a:graphicData uri="http://schemas.openxmlformats.org/drawingml/2006/table">
            <a:tbl>
              <a:tblPr firstRow="1" firstCol="1" bandRow="1">
                <a:tableStyleId>{BC89EF96-8CEA-46FF-86C4-4CE0E7609802}</a:tableStyleId>
              </a:tblPr>
              <a:tblGrid>
                <a:gridCol w="951978">
                  <a:extLst>
                    <a:ext uri="{9D8B030D-6E8A-4147-A177-3AD203B41FA5}">
                      <a16:colId xmlns:a16="http://schemas.microsoft.com/office/drawing/2014/main" val="1306521606"/>
                    </a:ext>
                  </a:extLst>
                </a:gridCol>
                <a:gridCol w="1132982">
                  <a:extLst>
                    <a:ext uri="{9D8B030D-6E8A-4147-A177-3AD203B41FA5}">
                      <a16:colId xmlns:a16="http://schemas.microsoft.com/office/drawing/2014/main" val="2300707591"/>
                    </a:ext>
                  </a:extLst>
                </a:gridCol>
                <a:gridCol w="885486">
                  <a:extLst>
                    <a:ext uri="{9D8B030D-6E8A-4147-A177-3AD203B41FA5}">
                      <a16:colId xmlns:a16="http://schemas.microsoft.com/office/drawing/2014/main" val="3656597247"/>
                    </a:ext>
                  </a:extLst>
                </a:gridCol>
                <a:gridCol w="1110488">
                  <a:extLst>
                    <a:ext uri="{9D8B030D-6E8A-4147-A177-3AD203B41FA5}">
                      <a16:colId xmlns:a16="http://schemas.microsoft.com/office/drawing/2014/main" val="3519166630"/>
                    </a:ext>
                  </a:extLst>
                </a:gridCol>
              </a:tblGrid>
              <a:tr h="350216">
                <a:tc>
                  <a:txBody>
                    <a:bodyPr/>
                    <a:lstStyle/>
                    <a:p>
                      <a:pPr>
                        <a:lnSpc>
                          <a:spcPct val="107000"/>
                        </a:lnSpc>
                        <a:spcAft>
                          <a:spcPts val="800"/>
                        </a:spcAft>
                      </a:pPr>
                      <a:r>
                        <a:rPr lang="en-IE" sz="1300">
                          <a:effectLst/>
                        </a:rPr>
                        <a:t>Enterprise</a:t>
                      </a:r>
                    </a:p>
                    <a:p>
                      <a:pPr>
                        <a:lnSpc>
                          <a:spcPct val="107000"/>
                        </a:lnSpc>
                        <a:spcAft>
                          <a:spcPts val="800"/>
                        </a:spcAft>
                      </a:pPr>
                      <a:r>
                        <a:rPr lang="en-IE" sz="1300">
                          <a:effectLst/>
                        </a:rPr>
                        <a:t>Size</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 employees AND</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Annual Turnover OR</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Annual Balance Sheet</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9163828"/>
                  </a:ext>
                </a:extLst>
              </a:tr>
              <a:tr h="171137">
                <a:tc>
                  <a:txBody>
                    <a:bodyPr/>
                    <a:lstStyle/>
                    <a:p>
                      <a:pPr>
                        <a:lnSpc>
                          <a:spcPct val="107000"/>
                        </a:lnSpc>
                        <a:spcAft>
                          <a:spcPts val="800"/>
                        </a:spcAft>
                      </a:pPr>
                      <a:r>
                        <a:rPr lang="en-IE" sz="1300">
                          <a:effectLst/>
                        </a:rPr>
                        <a:t>Small</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1-49</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&lt;€10 M</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&lt;€10 M</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3040489"/>
                  </a:ext>
                </a:extLst>
              </a:tr>
              <a:tr h="171137">
                <a:tc>
                  <a:txBody>
                    <a:bodyPr/>
                    <a:lstStyle/>
                    <a:p>
                      <a:pPr>
                        <a:lnSpc>
                          <a:spcPct val="107000"/>
                        </a:lnSpc>
                        <a:spcAft>
                          <a:spcPts val="800"/>
                        </a:spcAft>
                      </a:pPr>
                      <a:r>
                        <a:rPr lang="en-IE" sz="1300">
                          <a:effectLst/>
                        </a:rPr>
                        <a:t>Medium </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50-249</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&lt;€50 M</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&lt;€43 M</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66648887"/>
                  </a:ext>
                </a:extLst>
              </a:tr>
              <a:tr h="171137">
                <a:tc>
                  <a:txBody>
                    <a:bodyPr/>
                    <a:lstStyle/>
                    <a:p>
                      <a:pPr>
                        <a:lnSpc>
                          <a:spcPct val="107000"/>
                        </a:lnSpc>
                        <a:spcAft>
                          <a:spcPts val="800"/>
                        </a:spcAft>
                      </a:pPr>
                      <a:r>
                        <a:rPr lang="en-IE" sz="1300">
                          <a:effectLst/>
                        </a:rPr>
                        <a:t>Large </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&gt;250</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a:effectLst/>
                        </a:rPr>
                        <a:t>&gt;€50 M</a:t>
                      </a:r>
                      <a:endParaRPr lang="en-IE"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IE" sz="1300" dirty="0">
                          <a:effectLst/>
                        </a:rPr>
                        <a:t>&gt;€43 M</a:t>
                      </a:r>
                      <a:endParaRPr lang="en-IE"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0239353"/>
                  </a:ext>
                </a:extLst>
              </a:tr>
            </a:tbl>
          </a:graphicData>
        </a:graphic>
      </p:graphicFrame>
    </p:spTree>
    <p:extLst>
      <p:ext uri="{BB962C8B-B14F-4D97-AF65-F5344CB8AC3E}">
        <p14:creationId xmlns:p14="http://schemas.microsoft.com/office/powerpoint/2010/main" val="18449188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26FB3B-0060-C08B-A17D-81E6D850E231}"/>
              </a:ext>
            </a:extLst>
          </p:cNvPr>
          <p:cNvSpPr txBox="1">
            <a:spLocks/>
          </p:cNvSpPr>
          <p:nvPr/>
        </p:nvSpPr>
        <p:spPr>
          <a:xfrm>
            <a:off x="3014988" y="344562"/>
            <a:ext cx="10992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Programme Remit</a:t>
            </a:r>
          </a:p>
        </p:txBody>
      </p:sp>
      <p:sp>
        <p:nvSpPr>
          <p:cNvPr id="13" name="Text Placeholder 12">
            <a:extLst>
              <a:ext uri="{FF2B5EF4-FFF2-40B4-BE49-F238E27FC236}">
                <a16:creationId xmlns:a16="http://schemas.microsoft.com/office/drawing/2014/main" id="{0DC1E223-8273-105E-4435-86610647CFA6}"/>
              </a:ext>
            </a:extLst>
          </p:cNvPr>
          <p:cNvSpPr>
            <a:spLocks noGrp="1"/>
          </p:cNvSpPr>
          <p:nvPr>
            <p:ph type="body" sz="quarter" idx="12"/>
          </p:nvPr>
        </p:nvSpPr>
        <p:spPr>
          <a:xfrm>
            <a:off x="504826" y="1565753"/>
            <a:ext cx="11191874" cy="1126647"/>
          </a:xfrm>
        </p:spPr>
        <p:txBody>
          <a:bodyPr/>
          <a:lstStyle/>
          <a:p>
            <a:r>
              <a:rPr lang="en-IE" sz="1800">
                <a:effectLst/>
                <a:latin typeface="Calibri" panose="020F0502020204030204" pitchFamily="34" charset="0"/>
                <a:ea typeface="Calibri" panose="020F0502020204030204" pitchFamily="34" charset="0"/>
                <a:cs typeface="Arial" panose="020B0604020202020204" pitchFamily="34" charset="0"/>
              </a:rPr>
              <a:t>Industry RD&amp;I Fellowship Programme is open to applications from all disciplines; however, proposals submitted to this programme must fall under one of the following categories of research as defined by the EU:</a:t>
            </a:r>
          </a:p>
          <a:p>
            <a:endParaRPr lang="en-IE"/>
          </a:p>
        </p:txBody>
      </p:sp>
      <p:graphicFrame>
        <p:nvGraphicFramePr>
          <p:cNvPr id="14" name="Diagram 13">
            <a:extLst>
              <a:ext uri="{FF2B5EF4-FFF2-40B4-BE49-F238E27FC236}">
                <a16:creationId xmlns:a16="http://schemas.microsoft.com/office/drawing/2014/main" id="{30F71644-B8E3-24E2-C97C-6A048134AE59}"/>
              </a:ext>
            </a:extLst>
          </p:cNvPr>
          <p:cNvGraphicFramePr/>
          <p:nvPr>
            <p:extLst>
              <p:ext uri="{D42A27DB-BD31-4B8C-83A1-F6EECF244321}">
                <p14:modId xmlns:p14="http://schemas.microsoft.com/office/powerpoint/2010/main" val="88980644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BFB7E4C6-92D6-CDB0-A86A-890870F6E576}"/>
              </a:ext>
            </a:extLst>
          </p:cNvPr>
          <p:cNvSpPr txBox="1"/>
          <p:nvPr/>
        </p:nvSpPr>
        <p:spPr>
          <a:xfrm>
            <a:off x="0" y="6223773"/>
            <a:ext cx="10907486" cy="830997"/>
          </a:xfrm>
          <a:prstGeom prst="rect">
            <a:avLst/>
          </a:prstGeom>
          <a:noFill/>
        </p:spPr>
        <p:txBody>
          <a:bodyPr wrap="square" rtlCol="0">
            <a:spAutoFit/>
          </a:bodyPr>
          <a:lstStyle/>
          <a:p>
            <a:r>
              <a:rPr lang="en-IE" sz="1800">
                <a:effectLst/>
                <a:latin typeface="Calibri" panose="020F0502020204030204" pitchFamily="34" charset="0"/>
                <a:ea typeface="Calibri" panose="020F0502020204030204" pitchFamily="34" charset="0"/>
              </a:rPr>
              <a:t>* </a:t>
            </a:r>
            <a:r>
              <a:rPr lang="en-IE" sz="1200">
                <a:solidFill>
                  <a:srgbClr val="FF0000"/>
                </a:solidFill>
                <a:effectLst/>
                <a:latin typeface="Calibri" panose="020F0502020204030204" pitchFamily="34" charset="0"/>
                <a:ea typeface="Calibri" panose="020F0502020204030204" pitchFamily="34" charset="0"/>
              </a:rPr>
              <a:t>New for 2025 </a:t>
            </a:r>
            <a:r>
              <a:rPr lang="en-IE" sz="1200">
                <a:effectLst/>
                <a:latin typeface="Calibri" panose="020F0502020204030204" pitchFamily="34" charset="0"/>
                <a:ea typeface="Calibri" panose="020F0502020204030204" pitchFamily="34" charset="0"/>
              </a:rPr>
              <a:t>Fundamental research is a type of research that is far from the market and its results are in principle widely available. To qualify as fundamental research, the work should not be linked to any industrial or commercial objectives of a particular enterprise, and a wide dissemination of the results must be guaranteed.</a:t>
            </a:r>
            <a:endParaRPr lang="en-IE" sz="1200"/>
          </a:p>
          <a:p>
            <a:endParaRPr lang="en-IE"/>
          </a:p>
        </p:txBody>
      </p:sp>
      <p:sp>
        <p:nvSpPr>
          <p:cNvPr id="16" name="TextBox 15">
            <a:extLst>
              <a:ext uri="{FF2B5EF4-FFF2-40B4-BE49-F238E27FC236}">
                <a16:creationId xmlns:a16="http://schemas.microsoft.com/office/drawing/2014/main" id="{EA890E43-7CBD-A883-57A9-F7607A9E45D9}"/>
              </a:ext>
            </a:extLst>
          </p:cNvPr>
          <p:cNvSpPr txBox="1"/>
          <p:nvPr/>
        </p:nvSpPr>
        <p:spPr>
          <a:xfrm>
            <a:off x="927624" y="4525276"/>
            <a:ext cx="9460405" cy="954107"/>
          </a:xfrm>
          <a:prstGeom prst="rect">
            <a:avLst/>
          </a:prstGeom>
          <a:noFill/>
          <a:ln>
            <a:solidFill>
              <a:srgbClr val="112B19"/>
            </a:solidFill>
          </a:ln>
        </p:spPr>
        <p:txBody>
          <a:bodyPr wrap="square" rtlCol="0">
            <a:spAutoFit/>
          </a:bodyPr>
          <a:lstStyle/>
          <a:p>
            <a:pPr algn="ctr"/>
            <a:r>
              <a:rPr lang="en-IE" sz="1400">
                <a:effectLst/>
                <a:latin typeface="Calibri" panose="020F0502020204030204" pitchFamily="34" charset="0"/>
                <a:ea typeface="Calibri" panose="020F0502020204030204" pitchFamily="34" charset="0"/>
                <a:cs typeface="Arial" panose="020B0604020202020204" pitchFamily="34" charset="0"/>
              </a:rPr>
              <a:t>The applicant, in conjunction with their industry mentor, and TTO as appropriate, is responsible for selecting a research category which appropriately reflects the proposed project activities</a:t>
            </a:r>
            <a:r>
              <a:rPr lang="en-IE" sz="1400">
                <a:latin typeface="Calibri" panose="020F0502020204030204" pitchFamily="34" charset="0"/>
                <a:ea typeface="Calibri" panose="020F0502020204030204" pitchFamily="34" charset="0"/>
                <a:cs typeface="Arial" panose="020B0604020202020204" pitchFamily="34" charset="0"/>
              </a:rPr>
              <a:t> </a:t>
            </a:r>
            <a:r>
              <a:rPr lang="en-IE" altLang="en-US" sz="1400">
                <a:latin typeface="Calibri" panose="020F0502020204030204" pitchFamily="34" charset="0"/>
                <a:ea typeface="Calibri" panose="020F0502020204030204" pitchFamily="34" charset="0"/>
                <a:cs typeface="Calibri" panose="020F0502020204030204" pitchFamily="34" charset="0"/>
              </a:rPr>
              <a:t>however Research Ireland  reserves the right to final assessment of project research categorisation.</a:t>
            </a:r>
            <a:endParaRPr lang="en-IE" altLang="en-US" sz="1400">
              <a:latin typeface="Arial" panose="020B0604020202020204" pitchFamily="34" charset="0"/>
            </a:endParaRPr>
          </a:p>
          <a:p>
            <a:pPr algn="ctr"/>
            <a:r>
              <a:rPr lang="en-IE" sz="1400">
                <a:effectLst/>
                <a:latin typeface="Calibri" panose="020F0502020204030204" pitchFamily="34" charset="0"/>
                <a:ea typeface="Calibri" panose="020F0502020204030204" pitchFamily="34" charset="0"/>
                <a:cs typeface="Arial" panose="020B0604020202020204" pitchFamily="34" charset="0"/>
              </a:rPr>
              <a:t> </a:t>
            </a:r>
            <a:r>
              <a:rPr lang="en-IE" sz="1400" i="1">
                <a:effectLst/>
                <a:latin typeface="Calibri" panose="020F0502020204030204" pitchFamily="34" charset="0"/>
                <a:ea typeface="Calibri" panose="020F0502020204030204" pitchFamily="34" charset="0"/>
                <a:cs typeface="Arial" panose="020B0604020202020204" pitchFamily="34" charset="0"/>
              </a:rPr>
              <a:t>The selected research category determines the level of funding support that Research Ireland can provide.</a:t>
            </a:r>
            <a:endParaRPr lang="en-IE" i="1"/>
          </a:p>
        </p:txBody>
      </p:sp>
    </p:spTree>
    <p:custDataLst>
      <p:tags r:id="rId1"/>
    </p:custDataLst>
    <p:extLst>
      <p:ext uri="{BB962C8B-B14F-4D97-AF65-F5344CB8AC3E}">
        <p14:creationId xmlns:p14="http://schemas.microsoft.com/office/powerpoint/2010/main" val="2487083247"/>
      </p:ext>
    </p:extLst>
  </p:cSld>
  <p:clrMapOvr>
    <a:masterClrMapping/>
  </p:clrMapOvr>
  <mc:AlternateContent xmlns:mc="http://schemas.openxmlformats.org/markup-compatibility/2006" xmlns:p14="http://schemas.microsoft.com/office/powerpoint/2010/main">
    <mc:Choice Requires="p14">
      <p:transition spd="slow" p14:dur="2000" advTm="53545"/>
    </mc:Choice>
    <mc:Fallback xmlns="">
      <p:transition spd="slow" advTm="5354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7D59BB8-C594-3258-E1C0-031140BB679F}"/>
              </a:ext>
            </a:extLst>
          </p:cNvPr>
          <p:cNvGraphicFramePr/>
          <p:nvPr>
            <p:extLst>
              <p:ext uri="{D42A27DB-BD31-4B8C-83A1-F6EECF244321}">
                <p14:modId xmlns:p14="http://schemas.microsoft.com/office/powerpoint/2010/main" val="702229363"/>
              </p:ext>
            </p:extLst>
          </p:nvPr>
        </p:nvGraphicFramePr>
        <p:xfrm>
          <a:off x="290102" y="1232643"/>
          <a:ext cx="5853679" cy="4785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0DB0D3D4-0F40-9DF7-4D63-55264EC9A09F}"/>
              </a:ext>
            </a:extLst>
          </p:cNvPr>
          <p:cNvSpPr txBox="1"/>
          <p:nvPr/>
        </p:nvSpPr>
        <p:spPr>
          <a:xfrm>
            <a:off x="290102" y="6293656"/>
            <a:ext cx="2020711" cy="584775"/>
          </a:xfrm>
          <a:prstGeom prst="rect">
            <a:avLst/>
          </a:prstGeom>
          <a:noFill/>
        </p:spPr>
        <p:txBody>
          <a:bodyPr wrap="square" rtlCol="0">
            <a:spAutoFit/>
          </a:bodyPr>
          <a:lstStyle/>
          <a:p>
            <a:r>
              <a:rPr lang="en-IE" sz="1600" b="1">
                <a:solidFill>
                  <a:schemeClr val="tx2"/>
                </a:solidFill>
              </a:rPr>
              <a:t>GRANT MADE TO RESEARCH BODY</a:t>
            </a:r>
          </a:p>
        </p:txBody>
      </p:sp>
      <p:sp>
        <p:nvSpPr>
          <p:cNvPr id="4" name="TextBox 3">
            <a:extLst>
              <a:ext uri="{FF2B5EF4-FFF2-40B4-BE49-F238E27FC236}">
                <a16:creationId xmlns:a16="http://schemas.microsoft.com/office/drawing/2014/main" id="{405369B5-8E60-67C5-0829-D654147D8C90}"/>
              </a:ext>
            </a:extLst>
          </p:cNvPr>
          <p:cNvSpPr txBox="1"/>
          <p:nvPr/>
        </p:nvSpPr>
        <p:spPr>
          <a:xfrm>
            <a:off x="3694289" y="6257361"/>
            <a:ext cx="2020711" cy="584775"/>
          </a:xfrm>
          <a:prstGeom prst="rect">
            <a:avLst/>
          </a:prstGeom>
          <a:noFill/>
        </p:spPr>
        <p:txBody>
          <a:bodyPr wrap="square" rtlCol="0">
            <a:spAutoFit/>
          </a:bodyPr>
          <a:lstStyle/>
          <a:p>
            <a:r>
              <a:rPr lang="en-IE" sz="1600" b="1">
                <a:solidFill>
                  <a:schemeClr val="tx2"/>
                </a:solidFill>
              </a:rPr>
              <a:t>IN-KIND CONTRIBUTION</a:t>
            </a:r>
          </a:p>
        </p:txBody>
      </p:sp>
      <p:sp>
        <p:nvSpPr>
          <p:cNvPr id="6" name="Arrow: Right 5">
            <a:extLst>
              <a:ext uri="{FF2B5EF4-FFF2-40B4-BE49-F238E27FC236}">
                <a16:creationId xmlns:a16="http://schemas.microsoft.com/office/drawing/2014/main" id="{930E263D-A05A-9C20-D4D4-1B5E0D0D4718}"/>
              </a:ext>
            </a:extLst>
          </p:cNvPr>
          <p:cNvSpPr/>
          <p:nvPr/>
        </p:nvSpPr>
        <p:spPr>
          <a:xfrm rot="16200000">
            <a:off x="1425986" y="5744481"/>
            <a:ext cx="541128" cy="484632"/>
          </a:xfrm>
          <a:prstGeom prst="rightArrow">
            <a:avLst/>
          </a:prstGeom>
          <a:solidFill>
            <a:srgbClr val="7169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DDA1F890-94F1-F67E-A012-72E6A793046B}"/>
              </a:ext>
            </a:extLst>
          </p:cNvPr>
          <p:cNvSpPr/>
          <p:nvPr/>
        </p:nvSpPr>
        <p:spPr>
          <a:xfrm rot="16200000">
            <a:off x="4538799" y="5744481"/>
            <a:ext cx="541128" cy="484632"/>
          </a:xfrm>
          <a:prstGeom prst="rightArrow">
            <a:avLst/>
          </a:prstGeom>
          <a:solidFill>
            <a:srgbClr val="7169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ontent Placeholder 15">
            <a:extLst>
              <a:ext uri="{FF2B5EF4-FFF2-40B4-BE49-F238E27FC236}">
                <a16:creationId xmlns:a16="http://schemas.microsoft.com/office/drawing/2014/main" id="{FB2F4ABE-3A26-81CD-9A85-13B793B0D8CE}"/>
              </a:ext>
            </a:extLst>
          </p:cNvPr>
          <p:cNvSpPr txBox="1">
            <a:spLocks/>
          </p:cNvSpPr>
          <p:nvPr/>
        </p:nvSpPr>
        <p:spPr>
          <a:xfrm>
            <a:off x="8154105" y="1285559"/>
            <a:ext cx="3910895" cy="5437468"/>
          </a:xfrm>
          <a:prstGeom prst="rect">
            <a:avLst/>
          </a:prstGeom>
          <a:solidFill>
            <a:srgbClr val="DCD0FF"/>
          </a:solidFill>
        </p:spPr>
        <p:txBody>
          <a:bodyPr vert="horz" lIns="91440" tIns="45720" rIns="91440" bIns="45720" rtlCol="0">
            <a:normAutofit/>
          </a:bodyPr>
          <a:lstStyle>
            <a:lvl1pPr marL="285750" indent="-285750" algn="l" defTabSz="457200" rtl="0" eaLnBrk="1" latinLnBrk="0" hangingPunct="1">
              <a:spcBef>
                <a:spcPts val="800"/>
              </a:spcBef>
              <a:spcAft>
                <a:spcPts val="600"/>
              </a:spcAft>
              <a:buClr>
                <a:schemeClr val="bg2"/>
              </a:buClr>
              <a:buSzPct val="105000"/>
              <a:buFont typeface="Lucida Grande"/>
              <a:buChar char="●"/>
              <a:defRPr sz="16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800"/>
              </a:spcBef>
              <a:spcAft>
                <a:spcPts val="600"/>
              </a:spcAft>
              <a:buClr>
                <a:srgbClr val="00B1AC"/>
              </a:buClr>
              <a:buSzPct val="105000"/>
              <a:buFont typeface="Lucida Grande"/>
              <a:buNone/>
              <a:tabLst/>
              <a:defRPr/>
            </a:pPr>
            <a:r>
              <a:rPr kumimoji="0" lang="en-GB" sz="1400" b="1" i="0" u="none" strike="noStrike" kern="1200" cap="none" spc="0" normalizeH="0" baseline="0" noProof="0">
                <a:ln>
                  <a:noFill/>
                </a:ln>
                <a:solidFill>
                  <a:srgbClr val="00467F"/>
                </a:solidFill>
                <a:effectLst/>
                <a:uLnTx/>
                <a:uFillTx/>
                <a:latin typeface="Arial" panose="020B0604020202020204" pitchFamily="34" charset="0"/>
                <a:ea typeface="+mn-ea"/>
                <a:cs typeface="Arial" panose="020B0604020202020204" pitchFamily="34" charset="0"/>
              </a:rPr>
              <a:t>NOTES</a:t>
            </a:r>
          </a:p>
          <a:p>
            <a:pPr>
              <a:buClr>
                <a:srgbClr val="00B1AC"/>
              </a:buClr>
              <a:buFont typeface="Wingdings" panose="05000000000000000000" pitchFamily="2" charset="2"/>
              <a:buChar char="§"/>
              <a:defRPr/>
            </a:pPr>
            <a:r>
              <a:rPr lang="en-IE" sz="1400" b="1">
                <a:latin typeface="+mn-lt"/>
              </a:rPr>
              <a:t>State aid: </a:t>
            </a:r>
            <a:r>
              <a:rPr lang="en-IE" sz="1400">
                <a:latin typeface="+mn-lt"/>
              </a:rPr>
              <a:t>Programme is subject to the EU Commission General Block Exemption Regulation (GBER) </a:t>
            </a:r>
            <a:r>
              <a:rPr lang="en-US" sz="1400" u="sng">
                <a:solidFill>
                  <a:schemeClr val="tx2">
                    <a:lumMod val="60000"/>
                    <a:lumOff val="40000"/>
                  </a:schemeClr>
                </a:solidFill>
                <a:latin typeface="+mn-lt"/>
                <a:hlinkClick r:id="rId9">
                  <a:extLst>
                    <a:ext uri="{A12FA001-AC4F-418D-AE19-62706E023703}">
                      <ahyp:hlinkClr xmlns:ahyp="http://schemas.microsoft.com/office/drawing/2018/hyperlinkcolor" val="tx"/>
                    </a:ext>
                  </a:extLst>
                </a:hlinkClick>
              </a:rPr>
              <a:t>EU Commission Regulation (EC) No. </a:t>
            </a:r>
            <a:r>
              <a:rPr lang="en-US" sz="1400">
                <a:solidFill>
                  <a:schemeClr val="tx2">
                    <a:lumMod val="60000"/>
                    <a:lumOff val="40000"/>
                  </a:schemeClr>
                </a:solidFill>
                <a:latin typeface="+mn-lt"/>
                <a:hlinkClick r:id="rId9">
                  <a:extLst>
                    <a:ext uri="{A12FA001-AC4F-418D-AE19-62706E023703}">
                      <ahyp:hlinkClr xmlns:ahyp="http://schemas.microsoft.com/office/drawing/2018/hyperlinkcolor" val="tx"/>
                    </a:ext>
                  </a:extLst>
                </a:hlinkClick>
              </a:rPr>
              <a:t>651/2014</a:t>
            </a:r>
            <a:r>
              <a:rPr lang="en-US" sz="1400">
                <a:solidFill>
                  <a:schemeClr val="tx2">
                    <a:lumMod val="60000"/>
                    <a:lumOff val="40000"/>
                  </a:schemeClr>
                </a:solidFill>
                <a:latin typeface="+mn-lt"/>
              </a:rPr>
              <a:t> </a:t>
            </a:r>
            <a:r>
              <a:rPr lang="en-US" sz="1400">
                <a:latin typeface="+mn-lt"/>
              </a:rPr>
              <a:t>which sets rules for the level of funding support that can be provided by national agencies. </a:t>
            </a:r>
          </a:p>
          <a:p>
            <a:pPr>
              <a:buClr>
                <a:srgbClr val="00B1AC"/>
              </a:buClr>
              <a:buFont typeface="Wingdings" panose="05000000000000000000" pitchFamily="2" charset="2"/>
              <a:buChar char="§"/>
              <a:defRPr/>
            </a:pPr>
            <a:r>
              <a:rPr lang="en-US" sz="1400">
                <a:latin typeface="+mn-lt"/>
              </a:rPr>
              <a:t>The maximum funding level (AID INTENSITY) for a Fellowship project depends on:</a:t>
            </a:r>
          </a:p>
          <a:p>
            <a:pPr lvl="1">
              <a:spcBef>
                <a:spcPts val="0"/>
              </a:spcBef>
              <a:spcAft>
                <a:spcPts val="0"/>
              </a:spcAft>
              <a:buClr>
                <a:srgbClr val="00B1AC"/>
              </a:buClr>
              <a:buFont typeface="Wingdings" panose="05000000000000000000" pitchFamily="2" charset="2"/>
              <a:buChar char="§"/>
              <a:defRPr/>
            </a:pPr>
            <a:r>
              <a:rPr lang="en-US" sz="1400" b="1">
                <a:latin typeface="+mn-lt"/>
              </a:rPr>
              <a:t>category of research </a:t>
            </a:r>
            <a:r>
              <a:rPr lang="en-US" sz="1400">
                <a:latin typeface="+mn-lt"/>
              </a:rPr>
              <a:t>(industrial research, experimental development or fundamental research)</a:t>
            </a:r>
          </a:p>
          <a:p>
            <a:pPr lvl="1">
              <a:spcBef>
                <a:spcPts val="0"/>
              </a:spcBef>
              <a:spcAft>
                <a:spcPts val="0"/>
              </a:spcAft>
              <a:buClr>
                <a:srgbClr val="00B1AC"/>
              </a:buClr>
              <a:buFont typeface="Wingdings" panose="05000000000000000000" pitchFamily="2" charset="2"/>
              <a:buChar char="§"/>
              <a:defRPr/>
            </a:pPr>
            <a:r>
              <a:rPr lang="en-US" sz="1400" b="1">
                <a:latin typeface="+mn-lt"/>
              </a:rPr>
              <a:t>size</a:t>
            </a:r>
            <a:r>
              <a:rPr lang="en-US" sz="1400">
                <a:latin typeface="+mn-lt"/>
              </a:rPr>
              <a:t> of the industry partner enterprise</a:t>
            </a:r>
          </a:p>
          <a:p>
            <a:pPr lvl="1">
              <a:spcBef>
                <a:spcPts val="0"/>
              </a:spcBef>
              <a:spcAft>
                <a:spcPts val="0"/>
              </a:spcAft>
              <a:buClr>
                <a:srgbClr val="00B1AC"/>
              </a:buClr>
              <a:buFont typeface="Wingdings" panose="05000000000000000000" pitchFamily="2" charset="2"/>
              <a:buChar char="§"/>
              <a:defRPr/>
            </a:pPr>
            <a:r>
              <a:rPr lang="en-US" sz="1400" b="1">
                <a:latin typeface="+mn-lt"/>
              </a:rPr>
              <a:t>dissemination of results/availability of </a:t>
            </a:r>
            <a:r>
              <a:rPr lang="en-US" sz="1400" b="1" err="1">
                <a:latin typeface="+mn-lt"/>
              </a:rPr>
              <a:t>licences</a:t>
            </a:r>
            <a:r>
              <a:rPr lang="en-US" sz="1400" b="1">
                <a:latin typeface="+mn-lt"/>
              </a:rPr>
              <a:t>/Assisted Region</a:t>
            </a:r>
          </a:p>
          <a:p>
            <a:pPr>
              <a:spcBef>
                <a:spcPts val="0"/>
              </a:spcBef>
              <a:spcAft>
                <a:spcPts val="0"/>
              </a:spcAft>
              <a:buClr>
                <a:srgbClr val="00B1AC"/>
              </a:buClr>
              <a:buFont typeface="Wingdings" panose="05000000000000000000" pitchFamily="2" charset="2"/>
              <a:buChar char="§"/>
              <a:defRPr/>
            </a:pPr>
            <a:r>
              <a:rPr lang="en-US" sz="1400">
                <a:latin typeface="+mn-lt"/>
              </a:rPr>
              <a:t>Research Ireland funding rate (aid intensity) can vary from </a:t>
            </a:r>
            <a:r>
              <a:rPr lang="en-US" sz="1400" b="1">
                <a:latin typeface="+mn-lt"/>
              </a:rPr>
              <a:t>25% to a maximum of 100% of total project </a:t>
            </a:r>
            <a:r>
              <a:rPr lang="en-US" sz="1400">
                <a:latin typeface="+mn-lt"/>
              </a:rPr>
              <a:t>costs depending  size of the industry partner, category of research involved &amp; dissemination of results.</a:t>
            </a:r>
          </a:p>
          <a:p>
            <a:pPr>
              <a:spcBef>
                <a:spcPts val="0"/>
              </a:spcBef>
              <a:spcAft>
                <a:spcPts val="0"/>
              </a:spcAft>
              <a:buClr>
                <a:srgbClr val="00B1AC"/>
              </a:buClr>
              <a:buFont typeface="Wingdings" panose="05000000000000000000" pitchFamily="2" charset="2"/>
              <a:buChar char="§"/>
              <a:defRPr/>
            </a:pPr>
            <a:r>
              <a:rPr lang="en-US" sz="1400">
                <a:latin typeface="+mn-lt"/>
              </a:rPr>
              <a:t>*</a:t>
            </a:r>
            <a:r>
              <a:rPr lang="en-US" sz="1400">
                <a:solidFill>
                  <a:schemeClr val="tx2">
                    <a:lumMod val="60000"/>
                    <a:lumOff val="40000"/>
                  </a:schemeClr>
                </a:solidFill>
                <a:latin typeface="+mn-lt"/>
              </a:rPr>
              <a:t>Research Ireland team member salary scale </a:t>
            </a:r>
            <a:r>
              <a:rPr lang="en-US" sz="1400">
                <a:latin typeface="+mn-lt"/>
              </a:rPr>
              <a:t>should be used to costs the Fellow’s salary.</a:t>
            </a:r>
          </a:p>
          <a:p>
            <a:pPr>
              <a:buClr>
                <a:srgbClr val="00B1AC"/>
              </a:buClr>
              <a:buFont typeface="Wingdings" panose="05000000000000000000" pitchFamily="2" charset="2"/>
              <a:buChar char="§"/>
              <a:defRPr/>
            </a:pPr>
            <a:endParaRPr lang="en-US" sz="1200">
              <a:latin typeface="+mn-lt"/>
            </a:endParaRPr>
          </a:p>
          <a:p>
            <a:pPr>
              <a:buClr>
                <a:srgbClr val="00B1AC"/>
              </a:buClr>
              <a:buFont typeface="Wingdings" panose="05000000000000000000" pitchFamily="2" charset="2"/>
              <a:buChar char="§"/>
              <a:defRPr/>
            </a:pPr>
            <a:endParaRPr lang="en-IE" sz="1200">
              <a:latin typeface="+mn-lt"/>
            </a:endParaRPr>
          </a:p>
          <a:p>
            <a:pPr marL="285750" marR="0" lvl="0" indent="-285750" algn="l" defTabSz="457200" rtl="0" eaLnBrk="1" fontAlgn="auto" latinLnBrk="0" hangingPunct="1">
              <a:lnSpc>
                <a:spcPct val="100000"/>
              </a:lnSpc>
              <a:spcBef>
                <a:spcPts val="800"/>
              </a:spcBef>
              <a:spcAft>
                <a:spcPts val="600"/>
              </a:spcAft>
              <a:buClr>
                <a:srgbClr val="00B1AC"/>
              </a:buClr>
              <a:buSzPct val="105000"/>
              <a:buFont typeface="Wingdings" panose="05000000000000000000" pitchFamily="2" charset="2"/>
              <a:buChar char="§"/>
              <a:tabLst/>
              <a:defRPr/>
            </a:pPr>
            <a:endParaRPr kumimoji="0" lang="en-GB" sz="1200" b="0" i="0" u="none" strike="noStrike" kern="1200" cap="none" spc="0" normalizeH="0" baseline="0" noProof="0">
              <a:ln>
                <a:noFill/>
              </a:ln>
              <a:solidFill>
                <a:srgbClr val="00467F"/>
              </a:solidFill>
              <a:effectLst/>
              <a:uLnTx/>
              <a:uFillTx/>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58F2CF07-6D45-61D8-6FE1-4F4A4E72C7B9}"/>
              </a:ext>
            </a:extLst>
          </p:cNvPr>
          <p:cNvSpPr/>
          <p:nvPr/>
        </p:nvSpPr>
        <p:spPr>
          <a:xfrm>
            <a:off x="6744083" y="3119058"/>
            <a:ext cx="1399823" cy="914400"/>
          </a:xfrm>
          <a:prstGeom prst="roundRect">
            <a:avLst/>
          </a:prstGeom>
          <a:solidFill>
            <a:srgbClr val="7169B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TOTAL PROJECT COSTS</a:t>
            </a:r>
            <a:endParaRPr lang="en-IE"/>
          </a:p>
        </p:txBody>
      </p:sp>
      <p:sp>
        <p:nvSpPr>
          <p:cNvPr id="10" name="Plus Sign 9">
            <a:extLst>
              <a:ext uri="{FF2B5EF4-FFF2-40B4-BE49-F238E27FC236}">
                <a16:creationId xmlns:a16="http://schemas.microsoft.com/office/drawing/2014/main" id="{42796886-6AEE-B7A2-8BD5-BE7EDD046BEE}"/>
              </a:ext>
            </a:extLst>
          </p:cNvPr>
          <p:cNvSpPr/>
          <p:nvPr/>
        </p:nvSpPr>
        <p:spPr>
          <a:xfrm>
            <a:off x="2759742" y="3055307"/>
            <a:ext cx="914400" cy="914400"/>
          </a:xfrm>
          <a:prstGeom prst="mathPlus">
            <a:avLst/>
          </a:prstGeom>
          <a:solidFill>
            <a:srgbClr val="7169B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11" name="Equals 10">
            <a:extLst>
              <a:ext uri="{FF2B5EF4-FFF2-40B4-BE49-F238E27FC236}">
                <a16:creationId xmlns:a16="http://schemas.microsoft.com/office/drawing/2014/main" id="{6EE3F144-E803-ED6B-7521-CC524613471D}"/>
              </a:ext>
            </a:extLst>
          </p:cNvPr>
          <p:cNvSpPr/>
          <p:nvPr/>
        </p:nvSpPr>
        <p:spPr>
          <a:xfrm>
            <a:off x="5850465" y="3067619"/>
            <a:ext cx="914400" cy="914400"/>
          </a:xfrm>
          <a:prstGeom prst="mathEqual">
            <a:avLst/>
          </a:prstGeom>
          <a:solidFill>
            <a:srgbClr val="7169B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IE">
              <a:solidFill>
                <a:schemeClr val="tx1"/>
              </a:solidFill>
            </a:endParaRPr>
          </a:p>
        </p:txBody>
      </p:sp>
      <p:sp>
        <p:nvSpPr>
          <p:cNvPr id="5" name="Title 1">
            <a:extLst>
              <a:ext uri="{FF2B5EF4-FFF2-40B4-BE49-F238E27FC236}">
                <a16:creationId xmlns:a16="http://schemas.microsoft.com/office/drawing/2014/main" id="{508212A0-A1F2-8BF0-21E9-1A179A5050CB}"/>
              </a:ext>
            </a:extLst>
          </p:cNvPr>
          <p:cNvSpPr txBox="1">
            <a:spLocks/>
          </p:cNvSpPr>
          <p:nvPr/>
        </p:nvSpPr>
        <p:spPr>
          <a:xfrm>
            <a:off x="2780162" y="333679"/>
            <a:ext cx="10992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Funding</a:t>
            </a:r>
          </a:p>
        </p:txBody>
      </p:sp>
    </p:spTree>
    <p:custDataLst>
      <p:tags r:id="rId1"/>
    </p:custDataLst>
    <p:extLst>
      <p:ext uri="{BB962C8B-B14F-4D97-AF65-F5344CB8AC3E}">
        <p14:creationId xmlns:p14="http://schemas.microsoft.com/office/powerpoint/2010/main" val="3630185171"/>
      </p:ext>
    </p:extLst>
  </p:cSld>
  <p:clrMapOvr>
    <a:masterClrMapping/>
  </p:clrMapOvr>
  <mc:AlternateContent xmlns:mc="http://schemas.openxmlformats.org/markup-compatibility/2006" xmlns:p14="http://schemas.microsoft.com/office/powerpoint/2010/main">
    <mc:Choice Requires="p14">
      <p:transition spd="slow" p14:dur="2000" advTm="30278"/>
    </mc:Choice>
    <mc:Fallback xmlns="">
      <p:transition spd="slow" advTm="3027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FB2F4ABE-3A26-81CD-9A85-13B793B0D8CE}"/>
              </a:ext>
            </a:extLst>
          </p:cNvPr>
          <p:cNvSpPr txBox="1">
            <a:spLocks/>
          </p:cNvSpPr>
          <p:nvPr/>
        </p:nvSpPr>
        <p:spPr>
          <a:xfrm>
            <a:off x="7726910" y="1540444"/>
            <a:ext cx="4275010" cy="4905701"/>
          </a:xfrm>
          <a:prstGeom prst="rect">
            <a:avLst/>
          </a:prstGeom>
          <a:solidFill>
            <a:srgbClr val="DCD0FF"/>
          </a:solidFill>
        </p:spPr>
        <p:txBody>
          <a:bodyPr vert="horz" lIns="91440" tIns="45720" rIns="91440" bIns="45720" rtlCol="0">
            <a:normAutofit/>
          </a:bodyPr>
          <a:lstStyle>
            <a:lvl1pPr marL="285750" indent="-285750" algn="l" defTabSz="457200" rtl="0" eaLnBrk="1" latinLnBrk="0" hangingPunct="1">
              <a:spcBef>
                <a:spcPts val="800"/>
              </a:spcBef>
              <a:spcAft>
                <a:spcPts val="600"/>
              </a:spcAft>
              <a:buClr>
                <a:schemeClr val="bg2"/>
              </a:buClr>
              <a:buSzPct val="105000"/>
              <a:buFont typeface="Lucida Grande"/>
              <a:buChar char="●"/>
              <a:defRPr sz="16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800"/>
              </a:spcBef>
              <a:spcAft>
                <a:spcPts val="600"/>
              </a:spcAft>
              <a:buClr>
                <a:srgbClr val="00B1AC"/>
              </a:buClr>
              <a:buSzPct val="105000"/>
              <a:buFont typeface="Lucida Grande"/>
              <a:buNone/>
              <a:tabLst/>
              <a:defRPr/>
            </a:pPr>
            <a:r>
              <a:rPr kumimoji="0" lang="en-GB" sz="1400" b="1" i="0" u="none" strike="noStrike" kern="1200" cap="none" spc="0" normalizeH="0" baseline="0" noProof="0">
                <a:ln>
                  <a:noFill/>
                </a:ln>
                <a:solidFill>
                  <a:srgbClr val="00467F"/>
                </a:solidFill>
                <a:effectLst/>
                <a:uLnTx/>
                <a:uFillTx/>
                <a:latin typeface="Arial" panose="020B0604020202020204" pitchFamily="34" charset="0"/>
                <a:ea typeface="+mn-ea"/>
                <a:cs typeface="Arial" panose="020B0604020202020204" pitchFamily="34" charset="0"/>
              </a:rPr>
              <a:t>NOTES</a:t>
            </a:r>
          </a:p>
          <a:p>
            <a:pPr>
              <a:buClr>
                <a:srgbClr val="00B1AC"/>
              </a:buClr>
              <a:buFont typeface="Wingdings" panose="05000000000000000000" pitchFamily="2" charset="2"/>
              <a:buChar char="§"/>
              <a:defRPr/>
            </a:pPr>
            <a:r>
              <a:rPr lang="en-US" sz="1400">
                <a:latin typeface="+mn-lt"/>
              </a:rPr>
              <a:t>The maximum funding level (AID INTENSITY) for a Fellowship project depends on:</a:t>
            </a:r>
          </a:p>
          <a:p>
            <a:pPr lvl="1">
              <a:spcBef>
                <a:spcPts val="0"/>
              </a:spcBef>
              <a:spcAft>
                <a:spcPts val="0"/>
              </a:spcAft>
              <a:buClr>
                <a:srgbClr val="00B1AC"/>
              </a:buClr>
              <a:buFont typeface="Wingdings" panose="05000000000000000000" pitchFamily="2" charset="2"/>
              <a:buChar char="§"/>
              <a:defRPr/>
            </a:pPr>
            <a:r>
              <a:rPr lang="en-US" sz="1400" b="1">
                <a:latin typeface="+mn-lt"/>
              </a:rPr>
              <a:t>size</a:t>
            </a:r>
            <a:r>
              <a:rPr lang="en-US" sz="1400">
                <a:latin typeface="+mn-lt"/>
              </a:rPr>
              <a:t> of the industry partner </a:t>
            </a:r>
            <a:r>
              <a:rPr lang="en-US" sz="1400" b="1">
                <a:latin typeface="+mn-lt"/>
              </a:rPr>
              <a:t>category of research </a:t>
            </a:r>
            <a:r>
              <a:rPr lang="en-US" sz="1400">
                <a:latin typeface="+mn-lt"/>
              </a:rPr>
              <a:t>(fundamental   research, industrial research or experimental development)</a:t>
            </a:r>
          </a:p>
          <a:p>
            <a:pPr lvl="1">
              <a:spcBef>
                <a:spcPts val="0"/>
              </a:spcBef>
              <a:spcAft>
                <a:spcPts val="0"/>
              </a:spcAft>
              <a:buClr>
                <a:srgbClr val="00B1AC"/>
              </a:buClr>
              <a:buFont typeface="Wingdings" panose="05000000000000000000" pitchFamily="2" charset="2"/>
              <a:buChar char="§"/>
              <a:defRPr/>
            </a:pPr>
            <a:r>
              <a:rPr lang="en-US" sz="1400" b="1">
                <a:latin typeface="+mn-lt"/>
              </a:rPr>
              <a:t>dissemination of results/availability of </a:t>
            </a:r>
            <a:r>
              <a:rPr lang="en-US" sz="1400" b="1" err="1">
                <a:latin typeface="+mn-lt"/>
              </a:rPr>
              <a:t>licences</a:t>
            </a:r>
            <a:r>
              <a:rPr lang="en-US" sz="1400" b="1">
                <a:latin typeface="+mn-lt"/>
              </a:rPr>
              <a:t>/Assisted Region</a:t>
            </a:r>
          </a:p>
          <a:p>
            <a:pPr>
              <a:buClr>
                <a:srgbClr val="00B1AC"/>
              </a:buClr>
              <a:buFont typeface="Wingdings" panose="05000000000000000000" pitchFamily="2" charset="2"/>
              <a:buChar char="§"/>
              <a:defRPr/>
            </a:pPr>
            <a:r>
              <a:rPr lang="en-US" sz="1400">
                <a:latin typeface="+mn-lt"/>
              </a:rPr>
              <a:t>Total Eligible Costs: applicants are required to submit a fully costed budget that includes a full breakdown of both the industry partner’s costs in supporting the project and the Research Ireland requested costs (i.e., the total eligible costs). </a:t>
            </a:r>
          </a:p>
          <a:p>
            <a:pPr>
              <a:buClr>
                <a:srgbClr val="00B1AC"/>
              </a:buClr>
              <a:buFont typeface="Wingdings" panose="05000000000000000000" pitchFamily="2" charset="2"/>
              <a:buChar char="§"/>
              <a:defRPr/>
            </a:pPr>
            <a:r>
              <a:rPr lang="en-US" sz="1400">
                <a:latin typeface="+mn-lt"/>
              </a:rPr>
              <a:t> The requested budget (€) from Research Ireland must not exceed the permitted aid intensity (as determined by the company size, research category &amp; dissemination) as a percentage of the total eligible costs. </a:t>
            </a:r>
          </a:p>
          <a:p>
            <a:pPr>
              <a:buClr>
                <a:srgbClr val="00B1AC"/>
              </a:buClr>
              <a:buFont typeface="Wingdings" panose="05000000000000000000" pitchFamily="2" charset="2"/>
              <a:buChar char="§"/>
              <a:defRPr/>
            </a:pPr>
            <a:endParaRPr lang="en-US" sz="1200">
              <a:latin typeface="+mn-lt"/>
            </a:endParaRPr>
          </a:p>
          <a:p>
            <a:pPr>
              <a:buClr>
                <a:srgbClr val="00B1AC"/>
              </a:buClr>
              <a:buFont typeface="Wingdings" panose="05000000000000000000" pitchFamily="2" charset="2"/>
              <a:buChar char="§"/>
              <a:defRPr/>
            </a:pPr>
            <a:endParaRPr lang="en-IE" sz="1200">
              <a:latin typeface="+mn-lt"/>
            </a:endParaRPr>
          </a:p>
          <a:p>
            <a:pPr marL="285750" marR="0" lvl="0" indent="-285750" algn="l" defTabSz="457200" rtl="0" eaLnBrk="1" fontAlgn="auto" latinLnBrk="0" hangingPunct="1">
              <a:lnSpc>
                <a:spcPct val="100000"/>
              </a:lnSpc>
              <a:spcBef>
                <a:spcPts val="800"/>
              </a:spcBef>
              <a:spcAft>
                <a:spcPts val="600"/>
              </a:spcAft>
              <a:buClr>
                <a:srgbClr val="00B1AC"/>
              </a:buClr>
              <a:buSzPct val="105000"/>
              <a:buFont typeface="Wingdings" panose="05000000000000000000" pitchFamily="2" charset="2"/>
              <a:buChar char="§"/>
              <a:tabLst/>
              <a:defRPr/>
            </a:pPr>
            <a:endParaRPr kumimoji="0" lang="en-GB" sz="1200" b="0" i="0" u="none" strike="noStrike" kern="1200" cap="none" spc="0" normalizeH="0" baseline="0" noProof="0">
              <a:ln>
                <a:noFill/>
              </a:ln>
              <a:solidFill>
                <a:srgbClr val="00467F"/>
              </a:solidFill>
              <a:effectLst/>
              <a:uLnTx/>
              <a:uFillTx/>
              <a:latin typeface="Arial" panose="020B0604020202020204" pitchFamily="34" charset="0"/>
              <a:ea typeface="+mn-ea"/>
              <a:cs typeface="Arial" panose="020B0604020202020204" pitchFamily="34" charset="0"/>
            </a:endParaRPr>
          </a:p>
        </p:txBody>
      </p:sp>
      <p:sp>
        <p:nvSpPr>
          <p:cNvPr id="13" name="Rectangle 1">
            <a:extLst>
              <a:ext uri="{FF2B5EF4-FFF2-40B4-BE49-F238E27FC236}">
                <a16:creationId xmlns:a16="http://schemas.microsoft.com/office/drawing/2014/main" id="{CC2FC165-29BD-9711-A658-161216F5074F}"/>
              </a:ext>
            </a:extLst>
          </p:cNvPr>
          <p:cNvSpPr>
            <a:spLocks noChangeArrowheads="1"/>
          </p:cNvSpPr>
          <p:nvPr/>
        </p:nvSpPr>
        <p:spPr bwMode="auto">
          <a:xfrm>
            <a:off x="626143" y="1229606"/>
            <a:ext cx="825136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below table summarises the </a:t>
            </a:r>
            <a:r>
              <a:rPr kumimoji="0" lang="en-IE" altLang="en-US" sz="1600" b="0" i="0" u="sng"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maximum</a:t>
            </a:r>
            <a:r>
              <a:rPr kumimoji="0" lang="en-IE"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aid intensity that can be granted by Research Ireland</a:t>
            </a:r>
            <a:r>
              <a:rPr kumimoji="0" lang="en-IE"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IE"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06E84174-BA9D-0319-520E-A77A3F72A5E6}"/>
              </a:ext>
            </a:extLst>
          </p:cNvPr>
          <p:cNvGraphicFramePr>
            <a:graphicFrameLocks noGrp="1"/>
          </p:cNvGraphicFramePr>
          <p:nvPr>
            <p:extLst>
              <p:ext uri="{D42A27DB-BD31-4B8C-83A1-F6EECF244321}">
                <p14:modId xmlns:p14="http://schemas.microsoft.com/office/powerpoint/2010/main" val="2830068198"/>
              </p:ext>
            </p:extLst>
          </p:nvPr>
        </p:nvGraphicFramePr>
        <p:xfrm>
          <a:off x="719470" y="1845159"/>
          <a:ext cx="6679951" cy="4306380"/>
        </p:xfrm>
        <a:graphic>
          <a:graphicData uri="http://schemas.openxmlformats.org/drawingml/2006/table">
            <a:tbl>
              <a:tblPr firstRow="1" firstCol="1" bandRow="1"/>
              <a:tblGrid>
                <a:gridCol w="1526023">
                  <a:extLst>
                    <a:ext uri="{9D8B030D-6E8A-4147-A177-3AD203B41FA5}">
                      <a16:colId xmlns:a16="http://schemas.microsoft.com/office/drawing/2014/main" val="4254115728"/>
                    </a:ext>
                  </a:extLst>
                </a:gridCol>
                <a:gridCol w="1468438">
                  <a:extLst>
                    <a:ext uri="{9D8B030D-6E8A-4147-A177-3AD203B41FA5}">
                      <a16:colId xmlns:a16="http://schemas.microsoft.com/office/drawing/2014/main" val="86328744"/>
                    </a:ext>
                  </a:extLst>
                </a:gridCol>
                <a:gridCol w="1943520">
                  <a:extLst>
                    <a:ext uri="{9D8B030D-6E8A-4147-A177-3AD203B41FA5}">
                      <a16:colId xmlns:a16="http://schemas.microsoft.com/office/drawing/2014/main" val="624885734"/>
                    </a:ext>
                  </a:extLst>
                </a:gridCol>
                <a:gridCol w="1741970">
                  <a:extLst>
                    <a:ext uri="{9D8B030D-6E8A-4147-A177-3AD203B41FA5}">
                      <a16:colId xmlns:a16="http://schemas.microsoft.com/office/drawing/2014/main" val="1254377791"/>
                    </a:ext>
                  </a:extLst>
                </a:gridCol>
              </a:tblGrid>
              <a:tr h="365760">
                <a:tc>
                  <a:txBody>
                    <a:bodyPr/>
                    <a:lstStyle/>
                    <a:p>
                      <a:pPr algn="ctr">
                        <a:lnSpc>
                          <a:spcPct val="107000"/>
                        </a:lnSpc>
                        <a:spcAft>
                          <a:spcPts val="800"/>
                        </a:spcAft>
                        <a:buNone/>
                      </a:pPr>
                      <a:r>
                        <a:rPr lang="en-IE" sz="1400" b="1">
                          <a:solidFill>
                            <a:srgbClr val="FFFFFF"/>
                          </a:solidFill>
                          <a:effectLst/>
                          <a:latin typeface="+mn-lt"/>
                          <a:ea typeface="Times New Roman" panose="02020603050405020304" pitchFamily="18" charset="0"/>
                          <a:cs typeface="Calibri" panose="020F0502020204030204" pitchFamily="34" charset="0"/>
                        </a:rPr>
                        <a:t>Research Category</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07159"/>
                    </a:solidFill>
                  </a:tcPr>
                </a:tc>
                <a:tc>
                  <a:txBody>
                    <a:bodyPr/>
                    <a:lstStyle/>
                    <a:p>
                      <a:pPr algn="ctr">
                        <a:lnSpc>
                          <a:spcPct val="107000"/>
                        </a:lnSpc>
                        <a:spcAft>
                          <a:spcPts val="800"/>
                        </a:spcAft>
                        <a:buNone/>
                      </a:pPr>
                      <a:r>
                        <a:rPr lang="en-IE" sz="1400" b="1">
                          <a:solidFill>
                            <a:srgbClr val="FFFFFF"/>
                          </a:solidFill>
                          <a:effectLst/>
                          <a:latin typeface="+mn-lt"/>
                          <a:ea typeface="Times New Roman" panose="02020603050405020304" pitchFamily="18" charset="0"/>
                          <a:cs typeface="Calibri" panose="020F0502020204030204" pitchFamily="34" charset="0"/>
                        </a:rPr>
                        <a:t>Permitted aid intensity</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07159"/>
                    </a:solidFill>
                  </a:tcPr>
                </a:tc>
                <a:tc>
                  <a:txBody>
                    <a:bodyPr/>
                    <a:lstStyle/>
                    <a:p>
                      <a:pPr algn="ctr">
                        <a:lnSpc>
                          <a:spcPct val="107000"/>
                        </a:lnSpc>
                        <a:spcAft>
                          <a:spcPts val="800"/>
                        </a:spcAft>
                        <a:buNone/>
                      </a:pPr>
                      <a:r>
                        <a:rPr lang="en-IE" sz="1400" b="1">
                          <a:solidFill>
                            <a:srgbClr val="FFFFFF"/>
                          </a:solidFill>
                          <a:effectLst/>
                          <a:latin typeface="+mn-lt"/>
                          <a:ea typeface="Times New Roman" panose="02020603050405020304" pitchFamily="18" charset="0"/>
                          <a:cs typeface="Calibri" panose="020F0502020204030204" pitchFamily="34" charset="0"/>
                        </a:rPr>
                        <a:t>Research Ireland contribution</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07159"/>
                    </a:solidFill>
                  </a:tcPr>
                </a:tc>
                <a:tc>
                  <a:txBody>
                    <a:bodyPr/>
                    <a:lstStyle/>
                    <a:p>
                      <a:pPr algn="ctr">
                        <a:lnSpc>
                          <a:spcPct val="107000"/>
                        </a:lnSpc>
                        <a:spcAft>
                          <a:spcPts val="800"/>
                        </a:spcAft>
                        <a:buNone/>
                      </a:pPr>
                      <a:r>
                        <a:rPr lang="en-IE" sz="1400" b="1">
                          <a:solidFill>
                            <a:srgbClr val="FFFFFF"/>
                          </a:solidFill>
                          <a:effectLst/>
                          <a:latin typeface="+mn-lt"/>
                          <a:ea typeface="Times New Roman" panose="02020603050405020304" pitchFamily="18" charset="0"/>
                          <a:cs typeface="Arial" panose="020B0604020202020204" pitchFamily="34" charset="0"/>
                        </a:rPr>
                        <a:t>Industry Partner's contribution</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07159"/>
                    </a:solidFill>
                  </a:tcPr>
                </a:tc>
                <a:extLst>
                  <a:ext uri="{0D108BD9-81ED-4DB2-BD59-A6C34878D82A}">
                    <a16:rowId xmlns:a16="http://schemas.microsoft.com/office/drawing/2014/main" val="528553494"/>
                  </a:ext>
                </a:extLst>
              </a:tr>
              <a:tr h="548640">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Calibri" panose="020F0502020204030204" pitchFamily="34" charset="0"/>
                        </a:rPr>
                        <a:t>Fundamental Research</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Calibri" panose="020F0502020204030204" pitchFamily="34" charset="0"/>
                        </a:rPr>
                        <a:t>100%</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Calibri" panose="020F0502020204030204" pitchFamily="34" charset="0"/>
                        </a:rPr>
                        <a:t>max €100K: salary/teaching buy-out, mobility/travel, open access</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Arial" panose="020B0604020202020204" pitchFamily="34" charset="0"/>
                        </a:rPr>
                        <a:t>no cost share requirement, in-kind contribution encouraged as Research Ireland cannot fund materials or equipment costs under this call.</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6671052"/>
                  </a:ext>
                </a:extLst>
              </a:tr>
              <a:tr h="548640">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Calibri" panose="020F0502020204030204" pitchFamily="34" charset="0"/>
                        </a:rPr>
                        <a:t>Industrial Research</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Calibri" panose="020F0502020204030204" pitchFamily="34" charset="0"/>
                        </a:rPr>
                        <a:t>depending on enterprise size: range </a:t>
                      </a:r>
                      <a:r>
                        <a:rPr lang="en-IE" sz="1400" b="1">
                          <a:solidFill>
                            <a:srgbClr val="000000"/>
                          </a:solidFill>
                          <a:effectLst/>
                          <a:latin typeface="+mn-lt"/>
                          <a:ea typeface="Times New Roman" panose="02020603050405020304" pitchFamily="18" charset="0"/>
                          <a:cs typeface="Calibri" panose="020F0502020204030204" pitchFamily="34" charset="0"/>
                        </a:rPr>
                        <a:t>50%-80%</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IE" sz="1400" dirty="0">
                          <a:solidFill>
                            <a:srgbClr val="000000"/>
                          </a:solidFill>
                          <a:effectLst/>
                          <a:latin typeface="+mn-lt"/>
                          <a:ea typeface="Times New Roman" panose="02020603050405020304" pitchFamily="18" charset="0"/>
                          <a:cs typeface="Calibri" panose="020F0502020204030204" pitchFamily="34" charset="0"/>
                        </a:rPr>
                        <a:t>max €100K: salary teaching buy-out, mobility/travel, open access</a:t>
                      </a:r>
                      <a:endParaRPr lang="en-IE" sz="1400" dirty="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Calibri" panose="020F0502020204030204" pitchFamily="34" charset="0"/>
                        </a:rPr>
                        <a:t>range: 20%-50% in-kind contribution REQUIRED</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3929052"/>
                  </a:ext>
                </a:extLst>
              </a:tr>
              <a:tr h="548640">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Calibri" panose="020F0502020204030204" pitchFamily="34" charset="0"/>
                        </a:rPr>
                        <a:t>Experimental Development</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Arial" panose="020B0604020202020204" pitchFamily="34" charset="0"/>
                        </a:rPr>
                        <a:t>depending on enterprise  size: range </a:t>
                      </a:r>
                      <a:r>
                        <a:rPr lang="en-IE" sz="1400" b="1">
                          <a:solidFill>
                            <a:srgbClr val="000000"/>
                          </a:solidFill>
                          <a:effectLst/>
                          <a:latin typeface="+mn-lt"/>
                          <a:ea typeface="Times New Roman" panose="02020603050405020304" pitchFamily="18" charset="0"/>
                          <a:cs typeface="Arial" panose="020B0604020202020204" pitchFamily="34" charset="0"/>
                        </a:rPr>
                        <a:t>25%-60%</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IE" sz="1400">
                          <a:solidFill>
                            <a:srgbClr val="000000"/>
                          </a:solidFill>
                          <a:effectLst/>
                          <a:latin typeface="+mn-lt"/>
                          <a:ea typeface="Times New Roman" panose="02020603050405020304" pitchFamily="18" charset="0"/>
                          <a:cs typeface="Calibri" panose="020F0502020204030204" pitchFamily="34" charset="0"/>
                        </a:rPr>
                        <a:t>max €100K: salary teaching buy-out, mobility/travel, open access</a:t>
                      </a:r>
                      <a:endParaRPr lang="en-IE" sz="140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IE" sz="1400" dirty="0">
                          <a:solidFill>
                            <a:srgbClr val="000000"/>
                          </a:solidFill>
                          <a:effectLst/>
                          <a:latin typeface="+mn-lt"/>
                          <a:ea typeface="Times New Roman" panose="02020603050405020304" pitchFamily="18" charset="0"/>
                          <a:cs typeface="Calibri" panose="020F0502020204030204" pitchFamily="34" charset="0"/>
                        </a:rPr>
                        <a:t>range: 40%-75% in-kind contribution REQUIRED</a:t>
                      </a:r>
                      <a:endParaRPr lang="en-IE" sz="1400" dirty="0">
                        <a:effectLst/>
                        <a:latin typeface="+mn-lt"/>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2903177"/>
                  </a:ext>
                </a:extLst>
              </a:tr>
            </a:tbl>
          </a:graphicData>
        </a:graphic>
      </p:graphicFrame>
      <p:sp>
        <p:nvSpPr>
          <p:cNvPr id="2" name="Title 1">
            <a:extLst>
              <a:ext uri="{FF2B5EF4-FFF2-40B4-BE49-F238E27FC236}">
                <a16:creationId xmlns:a16="http://schemas.microsoft.com/office/drawing/2014/main" id="{4C8E324A-5A9C-9267-539A-EE287957F0E0}"/>
              </a:ext>
            </a:extLst>
          </p:cNvPr>
          <p:cNvSpPr txBox="1">
            <a:spLocks/>
          </p:cNvSpPr>
          <p:nvPr/>
        </p:nvSpPr>
        <p:spPr>
          <a:xfrm>
            <a:off x="3165595" y="306542"/>
            <a:ext cx="10992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Funding</a:t>
            </a:r>
          </a:p>
        </p:txBody>
      </p:sp>
    </p:spTree>
    <p:custDataLst>
      <p:tags r:id="rId1"/>
    </p:custDataLst>
    <p:extLst>
      <p:ext uri="{BB962C8B-B14F-4D97-AF65-F5344CB8AC3E}">
        <p14:creationId xmlns:p14="http://schemas.microsoft.com/office/powerpoint/2010/main" val="2754531833"/>
      </p:ext>
    </p:extLst>
  </p:cSld>
  <p:clrMapOvr>
    <a:masterClrMapping/>
  </p:clrMapOvr>
  <mc:AlternateContent xmlns:mc="http://schemas.openxmlformats.org/markup-compatibility/2006" xmlns:p14="http://schemas.microsoft.com/office/powerpoint/2010/main">
    <mc:Choice Requires="p14">
      <p:transition spd="slow" p14:dur="2000" advTm="30278"/>
    </mc:Choice>
    <mc:Fallback xmlns="">
      <p:transition spd="slow" advTm="3027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5">
            <a:extLst>
              <a:ext uri="{FF2B5EF4-FFF2-40B4-BE49-F238E27FC236}">
                <a16:creationId xmlns:a16="http://schemas.microsoft.com/office/drawing/2014/main" id="{7EB36D97-61E7-7BDF-BA30-23312B17A310}"/>
              </a:ext>
            </a:extLst>
          </p:cNvPr>
          <p:cNvSpPr txBox="1">
            <a:spLocks/>
          </p:cNvSpPr>
          <p:nvPr/>
        </p:nvSpPr>
        <p:spPr>
          <a:xfrm>
            <a:off x="609600" y="1546841"/>
            <a:ext cx="10972800" cy="4145979"/>
          </a:xfrm>
          <a:prstGeom prst="rect">
            <a:avLst/>
          </a:prstGeom>
        </p:spPr>
        <p:txBody>
          <a:bodyPr>
            <a:normAutofit/>
          </a:bodyPr>
          <a:lstStyle>
            <a:lvl1pPr marL="285757" indent="-285757" algn="l" defTabSz="457212" rtl="0" eaLnBrk="1" latinLnBrk="0" hangingPunct="1">
              <a:lnSpc>
                <a:spcPct val="90000"/>
              </a:lnSpc>
              <a:spcBef>
                <a:spcPct val="20000"/>
              </a:spcBef>
              <a:spcAft>
                <a:spcPts val="800"/>
              </a:spcAft>
              <a:buClr>
                <a:schemeClr val="bg2"/>
              </a:buClr>
              <a:buSzPct val="105000"/>
              <a:buFont typeface="Lucida Grande"/>
              <a:buChar char="●"/>
              <a:defRPr sz="1801" kern="1200">
                <a:solidFill>
                  <a:schemeClr val="tx1"/>
                </a:solidFill>
                <a:latin typeface="+mn-lt"/>
                <a:ea typeface="+mn-ea"/>
                <a:cs typeface="+mn-cs"/>
              </a:defRPr>
            </a:lvl1pPr>
            <a:lvl2pPr marL="742969" indent="-285757" algn="l" defTabSz="457212" rtl="0" eaLnBrk="1" latinLnBrk="0" hangingPunct="1">
              <a:spcBef>
                <a:spcPct val="20000"/>
              </a:spcBef>
              <a:buFont typeface="Lucida Grande"/>
              <a:buChar char="S"/>
              <a:defRPr sz="1600" kern="1200">
                <a:solidFill>
                  <a:schemeClr val="tx1"/>
                </a:solidFill>
                <a:latin typeface="+mn-lt"/>
                <a:ea typeface="+mn-ea"/>
                <a:cs typeface="+mn-cs"/>
              </a:defRPr>
            </a:lvl2pPr>
            <a:lvl3pPr marL="1143029"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3pPr>
            <a:lvl4pPr marL="1600241"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4pPr>
            <a:lvl5pPr marL="2057453"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5pPr>
            <a:lvl6pPr marL="2514664" indent="-228607"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7" indent="-228607"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1800">
                <a:solidFill>
                  <a:schemeClr val="tx2"/>
                </a:solidFill>
              </a:rPr>
              <a:t>To apply to the Industry RD&amp;I Fellowship Programme, applicants should:</a:t>
            </a:r>
          </a:p>
          <a:p>
            <a:pPr>
              <a:buFont typeface="Wingdings" panose="05000000000000000000" pitchFamily="2" charset="2"/>
              <a:buChar char="§"/>
            </a:pPr>
            <a:endParaRPr lang="en-GB" sz="1800">
              <a:solidFill>
                <a:schemeClr val="tx2"/>
              </a:solidFill>
            </a:endParaRPr>
          </a:p>
        </p:txBody>
      </p:sp>
      <p:grpSp>
        <p:nvGrpSpPr>
          <p:cNvPr id="7" name="Group 6">
            <a:extLst>
              <a:ext uri="{FF2B5EF4-FFF2-40B4-BE49-F238E27FC236}">
                <a16:creationId xmlns:a16="http://schemas.microsoft.com/office/drawing/2014/main" id="{6C2DABFB-97D7-5316-5415-ACC2199137D8}"/>
              </a:ext>
            </a:extLst>
          </p:cNvPr>
          <p:cNvGrpSpPr/>
          <p:nvPr/>
        </p:nvGrpSpPr>
        <p:grpSpPr>
          <a:xfrm>
            <a:off x="664698" y="2199775"/>
            <a:ext cx="7558585" cy="3223800"/>
            <a:chOff x="2032000" y="1991586"/>
            <a:chExt cx="8128000" cy="3223800"/>
          </a:xfrm>
        </p:grpSpPr>
        <p:graphicFrame>
          <p:nvGraphicFramePr>
            <p:cNvPr id="8" name="Diagram 7">
              <a:extLst>
                <a:ext uri="{FF2B5EF4-FFF2-40B4-BE49-F238E27FC236}">
                  <a16:creationId xmlns:a16="http://schemas.microsoft.com/office/drawing/2014/main" id="{73DF3E3C-9348-E73E-1BB3-80F507BA5B3C}"/>
                </a:ext>
              </a:extLst>
            </p:cNvPr>
            <p:cNvGraphicFramePr/>
            <p:nvPr>
              <p:extLst>
                <p:ext uri="{D42A27DB-BD31-4B8C-83A1-F6EECF244321}">
                  <p14:modId xmlns:p14="http://schemas.microsoft.com/office/powerpoint/2010/main" val="729356007"/>
                </p:ext>
              </p:extLst>
            </p:nvPr>
          </p:nvGraphicFramePr>
          <p:xfrm>
            <a:off x="2032000" y="1991586"/>
            <a:ext cx="8128000" cy="1712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E5389C0F-8AB4-CC2E-7BE8-5D32A70AB127}"/>
                </a:ext>
              </a:extLst>
            </p:cNvPr>
            <p:cNvGraphicFramePr/>
            <p:nvPr>
              <p:extLst>
                <p:ext uri="{D42A27DB-BD31-4B8C-83A1-F6EECF244321}">
                  <p14:modId xmlns:p14="http://schemas.microsoft.com/office/powerpoint/2010/main" val="2420460851"/>
                </p:ext>
              </p:extLst>
            </p:nvPr>
          </p:nvGraphicFramePr>
          <p:xfrm>
            <a:off x="2032000" y="3502592"/>
            <a:ext cx="8128000" cy="17127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0" name="Content Placeholder 15">
            <a:extLst>
              <a:ext uri="{FF2B5EF4-FFF2-40B4-BE49-F238E27FC236}">
                <a16:creationId xmlns:a16="http://schemas.microsoft.com/office/drawing/2014/main" id="{3528DE7E-6E02-7F17-DB17-ADBA3EED9911}"/>
              </a:ext>
            </a:extLst>
          </p:cNvPr>
          <p:cNvSpPr txBox="1">
            <a:spLocks/>
          </p:cNvSpPr>
          <p:nvPr/>
        </p:nvSpPr>
        <p:spPr>
          <a:xfrm>
            <a:off x="8558822" y="1448117"/>
            <a:ext cx="3414215" cy="4817216"/>
          </a:xfrm>
          <a:prstGeom prst="rect">
            <a:avLst/>
          </a:prstGeom>
          <a:solidFill>
            <a:srgbClr val="DCD0FF"/>
          </a:solidFill>
        </p:spPr>
        <p:txBody>
          <a:bodyPr vert="horz" lIns="91440" tIns="45720" rIns="91440" bIns="45720" rtlCol="0">
            <a:normAutofit fontScale="85000" lnSpcReduction="20000"/>
          </a:bodyPr>
          <a:lstStyle>
            <a:lvl1pPr marL="285750" indent="-285750" algn="l" defTabSz="457200" rtl="0" eaLnBrk="1" latinLnBrk="0" hangingPunct="1">
              <a:spcBef>
                <a:spcPts val="800"/>
              </a:spcBef>
              <a:spcAft>
                <a:spcPts val="600"/>
              </a:spcAft>
              <a:buClr>
                <a:schemeClr val="bg2"/>
              </a:buClr>
              <a:buSzPct val="105000"/>
              <a:buFont typeface="Lucida Grande"/>
              <a:buChar char="●"/>
              <a:defRPr sz="16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800"/>
              </a:spcBef>
              <a:spcAft>
                <a:spcPts val="600"/>
              </a:spcAft>
              <a:buClr>
                <a:schemeClr val="bg2"/>
              </a:buClr>
              <a:buFont typeface="Arial"/>
              <a:buChar char="•"/>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800"/>
              </a:spcBef>
              <a:spcAft>
                <a:spcPts val="600"/>
              </a:spcAft>
              <a:buClr>
                <a:srgbClr val="00B1AC"/>
              </a:buClr>
              <a:buSzPct val="105000"/>
              <a:buFont typeface="Lucida Grande"/>
              <a:buNone/>
              <a:tabLst/>
              <a:defRPr/>
            </a:pPr>
            <a:r>
              <a:rPr kumimoji="0" lang="en-GB" sz="1400" b="1" i="0" u="none" strike="noStrike" kern="1200" cap="none" spc="0" normalizeH="0" baseline="0" noProof="0">
                <a:ln>
                  <a:noFill/>
                </a:ln>
                <a:solidFill>
                  <a:srgbClr val="00467F"/>
                </a:solidFill>
                <a:effectLst/>
                <a:uLnTx/>
                <a:uFillTx/>
                <a:latin typeface="Arial" panose="020B0604020202020204" pitchFamily="34" charset="0"/>
                <a:ea typeface="+mn-ea"/>
                <a:cs typeface="Arial" panose="020B0604020202020204" pitchFamily="34" charset="0"/>
              </a:rPr>
              <a:t>NOTES</a:t>
            </a:r>
          </a:p>
          <a:p>
            <a:pPr marR="0" lvl="0" algn="l" defTabSz="457200" rtl="0" eaLnBrk="1" fontAlgn="auto" latinLnBrk="0" hangingPunct="1">
              <a:lnSpc>
                <a:spcPct val="100000"/>
              </a:lnSpc>
              <a:spcBef>
                <a:spcPts val="800"/>
              </a:spcBef>
              <a:spcAft>
                <a:spcPts val="600"/>
              </a:spcAft>
              <a:buClr>
                <a:srgbClr val="00B1AC"/>
              </a:buClr>
              <a:buSzPct val="105000"/>
              <a:buFont typeface="Wingdings" panose="05000000000000000000" pitchFamily="2" charset="2"/>
              <a:buChar char="§"/>
              <a:tabLst/>
              <a:defRPr/>
            </a:pPr>
            <a:r>
              <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rPr>
              <a:t>Read the call document carefully, if you have questions contact the RO or Research Ireland .</a:t>
            </a:r>
          </a:p>
          <a:p>
            <a:pPr marR="0" lvl="0" algn="l" defTabSz="457200" rtl="0" eaLnBrk="1" fontAlgn="auto" latinLnBrk="0" hangingPunct="1">
              <a:lnSpc>
                <a:spcPct val="100000"/>
              </a:lnSpc>
              <a:spcBef>
                <a:spcPts val="800"/>
              </a:spcBef>
              <a:spcAft>
                <a:spcPts val="600"/>
              </a:spcAft>
              <a:buClr>
                <a:srgbClr val="00B1AC"/>
              </a:buClr>
              <a:buSzPct val="105000"/>
              <a:buFont typeface="Wingdings" panose="05000000000000000000" pitchFamily="2" charset="2"/>
              <a:buChar char="§"/>
              <a:tabLst/>
              <a:defRPr/>
            </a:pPr>
            <a:r>
              <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rPr>
              <a:t>Read the Funding section (Section 7) of the call document in detail and understand the </a:t>
            </a:r>
            <a:r>
              <a:rPr kumimoji="0" lang="en-GB" sz="1400" b="1" i="0" u="none" strike="noStrike" kern="1200" cap="none" spc="0" normalizeH="0" baseline="0" noProof="0">
                <a:ln>
                  <a:noFill/>
                </a:ln>
                <a:solidFill>
                  <a:srgbClr val="00467F"/>
                </a:solidFill>
                <a:effectLst/>
                <a:uLnTx/>
                <a:uFillTx/>
                <a:latin typeface="+mn-lt"/>
                <a:ea typeface="+mn-ea"/>
                <a:cs typeface="Arial" panose="020B0604020202020204" pitchFamily="34" charset="0"/>
              </a:rPr>
              <a:t>eligible  Research Ireland costs and required contribution of  </a:t>
            </a:r>
            <a:r>
              <a:rPr lang="en-GB" sz="1400" b="1">
                <a:solidFill>
                  <a:srgbClr val="00467F"/>
                </a:solidFill>
                <a:latin typeface="+mn-lt"/>
              </a:rPr>
              <a:t>enterprise</a:t>
            </a:r>
            <a:r>
              <a:rPr kumimoji="0" lang="en-GB" sz="1400" b="1" i="0" u="none" strike="noStrike" kern="1200" cap="none" spc="0" normalizeH="0" baseline="0" noProof="0">
                <a:ln>
                  <a:noFill/>
                </a:ln>
                <a:solidFill>
                  <a:srgbClr val="00467F"/>
                </a:solidFill>
                <a:effectLst/>
                <a:uLnTx/>
                <a:uFillTx/>
                <a:latin typeface="+mn-lt"/>
                <a:ea typeface="+mn-ea"/>
                <a:cs typeface="Arial" panose="020B0604020202020204" pitchFamily="34" charset="0"/>
              </a:rPr>
              <a:t> in-kind costs to the project</a:t>
            </a:r>
            <a:r>
              <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rPr>
              <a:t>.</a:t>
            </a:r>
          </a:p>
          <a:p>
            <a:pPr marR="0" lvl="0" algn="l" defTabSz="457200" rtl="0" eaLnBrk="1" fontAlgn="auto" latinLnBrk="0" hangingPunct="1">
              <a:lnSpc>
                <a:spcPct val="100000"/>
              </a:lnSpc>
              <a:spcBef>
                <a:spcPts val="800"/>
              </a:spcBef>
              <a:spcAft>
                <a:spcPts val="600"/>
              </a:spcAft>
              <a:buClr>
                <a:srgbClr val="00B1AC"/>
              </a:buClr>
              <a:buSzPct val="105000"/>
              <a:buFont typeface="Wingdings" panose="05000000000000000000" pitchFamily="2" charset="2"/>
              <a:buChar char="§"/>
              <a:tabLst/>
              <a:defRPr/>
            </a:pPr>
            <a:r>
              <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rPr>
              <a:t>Start the application process in SESAME </a:t>
            </a:r>
            <a:r>
              <a:rPr kumimoji="0" lang="en-GB" sz="1400" b="1" i="0" u="none" strike="noStrike" kern="1200" cap="none" spc="0" normalizeH="0" baseline="0" noProof="0">
                <a:ln>
                  <a:noFill/>
                </a:ln>
                <a:solidFill>
                  <a:srgbClr val="00467F"/>
                </a:solidFill>
                <a:effectLst/>
                <a:uLnTx/>
                <a:uFillTx/>
                <a:latin typeface="+mn-lt"/>
                <a:ea typeface="+mn-ea"/>
                <a:cs typeface="Arial" panose="020B0604020202020204" pitchFamily="34" charset="0"/>
              </a:rPr>
              <a:t>as soon as you can</a:t>
            </a:r>
            <a:r>
              <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rPr>
              <a:t>.</a:t>
            </a:r>
          </a:p>
          <a:p>
            <a:pPr marR="0" lvl="0" algn="l" defTabSz="457200" rtl="0" eaLnBrk="1" fontAlgn="auto" latinLnBrk="0" hangingPunct="1">
              <a:lnSpc>
                <a:spcPct val="100000"/>
              </a:lnSpc>
              <a:spcBef>
                <a:spcPts val="800"/>
              </a:spcBef>
              <a:spcAft>
                <a:spcPts val="600"/>
              </a:spcAft>
              <a:buClr>
                <a:srgbClr val="00B1AC"/>
              </a:buClr>
              <a:buSzPct val="105000"/>
              <a:buFont typeface="Wingdings" panose="05000000000000000000" pitchFamily="2" charset="2"/>
              <a:buChar char="§"/>
              <a:tabLst/>
              <a:defRPr/>
            </a:pPr>
            <a:r>
              <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rPr>
              <a:t>The </a:t>
            </a:r>
            <a:r>
              <a:rPr kumimoji="0" lang="en-GB" sz="1400" b="1" i="0" u="none" strike="noStrike" kern="1200" cap="none" spc="0" normalizeH="0" baseline="0" noProof="0">
                <a:ln>
                  <a:noFill/>
                </a:ln>
                <a:solidFill>
                  <a:srgbClr val="00467F"/>
                </a:solidFill>
                <a:effectLst/>
                <a:uLnTx/>
                <a:uFillTx/>
                <a:latin typeface="+mn-lt"/>
                <a:ea typeface="+mn-ea"/>
                <a:cs typeface="Arial" panose="020B0604020202020204" pitchFamily="34" charset="0"/>
              </a:rPr>
              <a:t>RO submits your application</a:t>
            </a:r>
            <a:r>
              <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rPr>
              <a:t> to Research Ireland </a:t>
            </a:r>
          </a:p>
          <a:p>
            <a:pPr marR="0" lvl="0" algn="l" defTabSz="457200" rtl="0" eaLnBrk="1" fontAlgn="auto" latinLnBrk="0" hangingPunct="1">
              <a:lnSpc>
                <a:spcPct val="100000"/>
              </a:lnSpc>
              <a:spcBef>
                <a:spcPts val="800"/>
              </a:spcBef>
              <a:spcAft>
                <a:spcPts val="600"/>
              </a:spcAft>
              <a:buClr>
                <a:srgbClr val="00B1AC"/>
              </a:buClr>
              <a:buSzPct val="105000"/>
              <a:buFont typeface="Wingdings" panose="05000000000000000000" pitchFamily="2" charset="2"/>
              <a:buChar char="§"/>
              <a:tabLst/>
              <a:defRPr/>
            </a:pPr>
            <a:r>
              <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rPr>
              <a:t>Once you submit your application on SESAME, it goes to the RO for approval. The RO may need to get back to you for clarifications before submitting to Research Ireland. </a:t>
            </a:r>
          </a:p>
          <a:p>
            <a:pPr marR="0" lvl="0" algn="l" defTabSz="457200" rtl="0" eaLnBrk="1" fontAlgn="auto" latinLnBrk="0" hangingPunct="1">
              <a:lnSpc>
                <a:spcPct val="100000"/>
              </a:lnSpc>
              <a:spcBef>
                <a:spcPts val="800"/>
              </a:spcBef>
              <a:spcAft>
                <a:spcPts val="600"/>
              </a:spcAft>
              <a:buClr>
                <a:srgbClr val="00B1AC"/>
              </a:buClr>
              <a:buSzPct val="105000"/>
              <a:buFont typeface="Wingdings" panose="05000000000000000000" pitchFamily="2" charset="2"/>
              <a:buChar char="§"/>
              <a:tabLst/>
              <a:defRPr/>
            </a:pPr>
            <a:r>
              <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rPr>
              <a:t>Work with your RO and give them time to work.</a:t>
            </a:r>
          </a:p>
          <a:p>
            <a:pPr>
              <a:lnSpc>
                <a:spcPct val="100000"/>
              </a:lnSpc>
              <a:spcBef>
                <a:spcPts val="200"/>
              </a:spcBef>
              <a:spcAft>
                <a:spcPts val="200"/>
              </a:spcAft>
              <a:buFont typeface="Wingdings" panose="05000000000000000000" pitchFamily="2" charset="2"/>
              <a:buChar char="§"/>
            </a:pPr>
            <a:r>
              <a:rPr lang="en-GB" sz="1400">
                <a:solidFill>
                  <a:srgbClr val="00467F"/>
                </a:solidFill>
                <a:latin typeface="+mn-lt"/>
              </a:rPr>
              <a:t>Letters of Support required from </a:t>
            </a:r>
            <a:r>
              <a:rPr lang="en-US" sz="1400">
                <a:solidFill>
                  <a:srgbClr val="00467F"/>
                </a:solidFill>
                <a:latin typeface="+mn-lt"/>
              </a:rPr>
              <a:t>Research Body, Research Body Technology Transfer Office &amp; Industry Mentor.</a:t>
            </a:r>
          </a:p>
          <a:p>
            <a:pPr marL="285750" marR="0" lvl="0" indent="-285750" algn="l" defTabSz="457200" rtl="0" eaLnBrk="1" fontAlgn="auto" latinLnBrk="0" hangingPunct="1">
              <a:lnSpc>
                <a:spcPct val="100000"/>
              </a:lnSpc>
              <a:spcBef>
                <a:spcPts val="800"/>
              </a:spcBef>
              <a:spcAft>
                <a:spcPts val="600"/>
              </a:spcAft>
              <a:buClr>
                <a:srgbClr val="00B1AC"/>
              </a:buClr>
              <a:buSzPct val="105000"/>
              <a:buFont typeface="Wingdings" panose="05000000000000000000" pitchFamily="2" charset="2"/>
              <a:buChar char="§"/>
              <a:tabLst/>
              <a:defRPr/>
            </a:pPr>
            <a:endParaRPr kumimoji="0" lang="en-GB" sz="1400" b="0" i="0" u="none" strike="noStrike" kern="1200" cap="none" spc="0" normalizeH="0" baseline="0" noProof="0">
              <a:ln>
                <a:noFill/>
              </a:ln>
              <a:solidFill>
                <a:srgbClr val="00467F"/>
              </a:solidFill>
              <a:effectLst/>
              <a:uLnTx/>
              <a:uFillTx/>
              <a:latin typeface="+mn-lt"/>
              <a:ea typeface="+mn-ea"/>
              <a:cs typeface="Arial" panose="020B0604020202020204" pitchFamily="34" charset="0"/>
            </a:endParaRPr>
          </a:p>
        </p:txBody>
      </p:sp>
      <p:grpSp>
        <p:nvGrpSpPr>
          <p:cNvPr id="11" name="Group 10">
            <a:extLst>
              <a:ext uri="{FF2B5EF4-FFF2-40B4-BE49-F238E27FC236}">
                <a16:creationId xmlns:a16="http://schemas.microsoft.com/office/drawing/2014/main" id="{6198B449-358B-F7AB-388A-498096563C1A}"/>
              </a:ext>
            </a:extLst>
          </p:cNvPr>
          <p:cNvGrpSpPr/>
          <p:nvPr/>
        </p:nvGrpSpPr>
        <p:grpSpPr>
          <a:xfrm>
            <a:off x="6095998" y="5619010"/>
            <a:ext cx="2454038" cy="1238990"/>
            <a:chOff x="6102966" y="236901"/>
            <a:chExt cx="1457512" cy="1238990"/>
          </a:xfrm>
        </p:grpSpPr>
        <p:sp>
          <p:nvSpPr>
            <p:cNvPr id="12" name="Rectangle: Rounded Corners 11">
              <a:extLst>
                <a:ext uri="{FF2B5EF4-FFF2-40B4-BE49-F238E27FC236}">
                  <a16:creationId xmlns:a16="http://schemas.microsoft.com/office/drawing/2014/main" id="{1C9EF321-C15A-D78C-F08A-BD4591A7B809}"/>
                </a:ext>
              </a:extLst>
            </p:cNvPr>
            <p:cNvSpPr/>
            <p:nvPr/>
          </p:nvSpPr>
          <p:spPr>
            <a:xfrm>
              <a:off x="6102966" y="236901"/>
              <a:ext cx="1452296" cy="1238990"/>
            </a:xfrm>
            <a:prstGeom prst="roundRect">
              <a:avLst>
                <a:gd name="adj" fmla="val 10000"/>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13" name="Rectangle: Rounded Corners 4">
              <a:extLst>
                <a:ext uri="{FF2B5EF4-FFF2-40B4-BE49-F238E27FC236}">
                  <a16:creationId xmlns:a16="http://schemas.microsoft.com/office/drawing/2014/main" id="{9AB0DD85-B931-6CB9-B862-B6409CA7C75D}"/>
                </a:ext>
              </a:extLst>
            </p:cNvPr>
            <p:cNvSpPr txBox="1"/>
            <p:nvPr/>
          </p:nvSpPr>
          <p:spPr>
            <a:xfrm>
              <a:off x="6108182" y="236901"/>
              <a:ext cx="1452296" cy="1166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b="1" kern="1200" dirty="0">
                  <a:solidFill>
                    <a:srgbClr val="7169B2"/>
                  </a:solidFill>
                </a:rPr>
                <a:t>Industry partner submit</a:t>
              </a:r>
              <a:r>
                <a:rPr lang="en-IE" sz="1500" b="1" dirty="0">
                  <a:solidFill>
                    <a:srgbClr val="7169B2"/>
                  </a:solidFill>
                </a:rPr>
                <a:t>s</a:t>
              </a:r>
              <a:r>
                <a:rPr lang="en-IE" sz="1500" b="1" kern="1200" dirty="0">
                  <a:solidFill>
                    <a:srgbClr val="7169B2"/>
                  </a:solidFill>
                </a:rPr>
                <a:t> financial documents directly to Research Ireland </a:t>
              </a:r>
            </a:p>
          </p:txBody>
        </p:sp>
      </p:grpSp>
      <p:grpSp>
        <p:nvGrpSpPr>
          <p:cNvPr id="3" name="Group 2">
            <a:extLst>
              <a:ext uri="{FF2B5EF4-FFF2-40B4-BE49-F238E27FC236}">
                <a16:creationId xmlns:a16="http://schemas.microsoft.com/office/drawing/2014/main" id="{CA351E33-899B-3224-2B06-4DC5A8FAA6C0}"/>
              </a:ext>
            </a:extLst>
          </p:cNvPr>
          <p:cNvGrpSpPr/>
          <p:nvPr/>
        </p:nvGrpSpPr>
        <p:grpSpPr>
          <a:xfrm rot="16200000">
            <a:off x="7484534" y="5182527"/>
            <a:ext cx="371655" cy="434766"/>
            <a:chOff x="5277246" y="639013"/>
            <a:chExt cx="371655" cy="434766"/>
          </a:xfrm>
        </p:grpSpPr>
        <p:sp>
          <p:nvSpPr>
            <p:cNvPr id="4" name="Arrow: Right 3">
              <a:extLst>
                <a:ext uri="{FF2B5EF4-FFF2-40B4-BE49-F238E27FC236}">
                  <a16:creationId xmlns:a16="http://schemas.microsoft.com/office/drawing/2014/main" id="{A7151299-EC9D-EFBB-FDCF-50BA159A0FCB}"/>
                </a:ext>
              </a:extLst>
            </p:cNvPr>
            <p:cNvSpPr/>
            <p:nvPr/>
          </p:nvSpPr>
          <p:spPr>
            <a:xfrm>
              <a:off x="5277246" y="639013"/>
              <a:ext cx="371655" cy="43476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5" name="Arrow: Right 4">
              <a:extLst>
                <a:ext uri="{FF2B5EF4-FFF2-40B4-BE49-F238E27FC236}">
                  <a16:creationId xmlns:a16="http://schemas.microsoft.com/office/drawing/2014/main" id="{A25B90C0-6999-C814-7C18-C2F102FC7C63}"/>
                </a:ext>
              </a:extLst>
            </p:cNvPr>
            <p:cNvSpPr txBox="1"/>
            <p:nvPr/>
          </p:nvSpPr>
          <p:spPr>
            <a:xfrm>
              <a:off x="5277246" y="725966"/>
              <a:ext cx="260159" cy="260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E" sz="1100" kern="1200"/>
            </a:p>
          </p:txBody>
        </p:sp>
      </p:grpSp>
      <p:grpSp>
        <p:nvGrpSpPr>
          <p:cNvPr id="168" name="Group 167">
            <a:extLst>
              <a:ext uri="{FF2B5EF4-FFF2-40B4-BE49-F238E27FC236}">
                <a16:creationId xmlns:a16="http://schemas.microsoft.com/office/drawing/2014/main" id="{4EC43A71-7761-CA88-BA3F-BD0C26467FFC}"/>
              </a:ext>
            </a:extLst>
          </p:cNvPr>
          <p:cNvGrpSpPr/>
          <p:nvPr/>
        </p:nvGrpSpPr>
        <p:grpSpPr>
          <a:xfrm>
            <a:off x="209589" y="4190489"/>
            <a:ext cx="371655" cy="434766"/>
            <a:chOff x="5277246" y="639013"/>
            <a:chExt cx="371655" cy="434766"/>
          </a:xfrm>
        </p:grpSpPr>
        <p:sp>
          <p:nvSpPr>
            <p:cNvPr id="169" name="Arrow: Right 168">
              <a:extLst>
                <a:ext uri="{FF2B5EF4-FFF2-40B4-BE49-F238E27FC236}">
                  <a16:creationId xmlns:a16="http://schemas.microsoft.com/office/drawing/2014/main" id="{52DBCFE8-087E-B7D3-EA38-26800598964B}"/>
                </a:ext>
              </a:extLst>
            </p:cNvPr>
            <p:cNvSpPr/>
            <p:nvPr/>
          </p:nvSpPr>
          <p:spPr>
            <a:xfrm>
              <a:off x="5277246" y="639013"/>
              <a:ext cx="371655" cy="43476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E"/>
            </a:p>
          </p:txBody>
        </p:sp>
        <p:sp>
          <p:nvSpPr>
            <p:cNvPr id="170" name="Arrow: Right 4">
              <a:extLst>
                <a:ext uri="{FF2B5EF4-FFF2-40B4-BE49-F238E27FC236}">
                  <a16:creationId xmlns:a16="http://schemas.microsoft.com/office/drawing/2014/main" id="{601CBC2B-0971-1F46-1E7D-B4C79FC29C62}"/>
                </a:ext>
              </a:extLst>
            </p:cNvPr>
            <p:cNvSpPr txBox="1"/>
            <p:nvPr/>
          </p:nvSpPr>
          <p:spPr>
            <a:xfrm>
              <a:off x="5277246" y="725966"/>
              <a:ext cx="260159" cy="260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E" sz="1100" kern="1200"/>
            </a:p>
          </p:txBody>
        </p:sp>
      </p:grpSp>
      <p:sp>
        <p:nvSpPr>
          <p:cNvPr id="14" name="TextBox 13">
            <a:extLst>
              <a:ext uri="{FF2B5EF4-FFF2-40B4-BE49-F238E27FC236}">
                <a16:creationId xmlns:a16="http://schemas.microsoft.com/office/drawing/2014/main" id="{2DB3E4C9-8741-3B14-359E-93CC848024B5}"/>
              </a:ext>
            </a:extLst>
          </p:cNvPr>
          <p:cNvSpPr txBox="1"/>
          <p:nvPr/>
        </p:nvSpPr>
        <p:spPr>
          <a:xfrm>
            <a:off x="303627" y="6331696"/>
            <a:ext cx="6098344" cy="369332"/>
          </a:xfrm>
          <a:prstGeom prst="rect">
            <a:avLst/>
          </a:prstGeom>
          <a:noFill/>
        </p:spPr>
        <p:txBody>
          <a:bodyPr wrap="square">
            <a:spAutoFit/>
          </a:bodyPr>
          <a:lstStyle/>
          <a:p>
            <a:r>
              <a:rPr lang="en-IE">
                <a:hlinkClick r:id="rId13"/>
              </a:rPr>
              <a:t>https://grants.researchireland.ie/s_Login.jsp</a:t>
            </a:r>
            <a:r>
              <a:rPr lang="en-IE"/>
              <a:t> </a:t>
            </a:r>
          </a:p>
        </p:txBody>
      </p:sp>
      <p:sp>
        <p:nvSpPr>
          <p:cNvPr id="15" name="Title 1">
            <a:extLst>
              <a:ext uri="{FF2B5EF4-FFF2-40B4-BE49-F238E27FC236}">
                <a16:creationId xmlns:a16="http://schemas.microsoft.com/office/drawing/2014/main" id="{673BE7CC-A579-84AE-A1E5-C34F9BAC75F0}"/>
              </a:ext>
            </a:extLst>
          </p:cNvPr>
          <p:cNvSpPr txBox="1">
            <a:spLocks/>
          </p:cNvSpPr>
          <p:nvPr/>
        </p:nvSpPr>
        <p:spPr>
          <a:xfrm>
            <a:off x="2727283" y="322483"/>
            <a:ext cx="10992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Application Process</a:t>
            </a:r>
          </a:p>
        </p:txBody>
      </p:sp>
    </p:spTree>
    <p:extLst>
      <p:ext uri="{BB962C8B-B14F-4D97-AF65-F5344CB8AC3E}">
        <p14:creationId xmlns:p14="http://schemas.microsoft.com/office/powerpoint/2010/main" val="29976693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sz="quarter" idx="11"/>
          </p:nvPr>
        </p:nvSpPr>
        <p:spPr>
          <a:xfrm>
            <a:off x="505215" y="1472155"/>
            <a:ext cx="11181570" cy="5289592"/>
          </a:xfrm>
          <a:noFill/>
          <a:ln/>
        </p:spPr>
        <p:txBody>
          <a:bodyPr lIns="91440" tIns="45720" rIns="91440" bIns="45720" anchor="t">
            <a:noAutofit/>
          </a:bodyPr>
          <a:lstStyle/>
          <a:p>
            <a:pPr>
              <a:lnSpc>
                <a:spcPct val="110000"/>
              </a:lnSpc>
              <a:spcBef>
                <a:spcPts val="200"/>
              </a:spcBef>
              <a:spcAft>
                <a:spcPts val="1200"/>
              </a:spcAft>
              <a:buFont typeface="Wingdings" panose="05000000000000000000" pitchFamily="2" charset="2"/>
              <a:buChar char="q"/>
            </a:pPr>
            <a:r>
              <a:rPr lang="en-IE" sz="1800">
                <a:latin typeface="Calibri"/>
                <a:cs typeface="Calibri"/>
              </a:rPr>
              <a:t>Note that the ‘</a:t>
            </a:r>
            <a:r>
              <a:rPr lang="en-IE" sz="1800" u="sng">
                <a:latin typeface="Calibri"/>
                <a:cs typeface="Calibri"/>
              </a:rPr>
              <a:t>Applicant</a:t>
            </a:r>
            <a:r>
              <a:rPr lang="en-IE" sz="1800">
                <a:latin typeface="Calibri"/>
                <a:cs typeface="Calibri"/>
              </a:rPr>
              <a:t>’ will always be the prospective Fellow</a:t>
            </a:r>
            <a:endParaRPr lang="en-US" sz="1800">
              <a:latin typeface="Calibri"/>
              <a:cs typeface="Calibri"/>
            </a:endParaRPr>
          </a:p>
          <a:p>
            <a:pPr>
              <a:spcBef>
                <a:spcPts val="200"/>
              </a:spcBef>
              <a:buFont typeface="Wingdings" panose="05000000000000000000" pitchFamily="2" charset="2"/>
              <a:buChar char="q"/>
            </a:pPr>
            <a:r>
              <a:rPr lang="en-US" sz="1800">
                <a:latin typeface="Calibri"/>
                <a:cs typeface="Calibri"/>
              </a:rPr>
              <a:t>Proposals will only be accepted through SESAME, the  former SFI grant management system </a:t>
            </a:r>
            <a:r>
              <a:rPr lang="en-GB" sz="1800">
                <a:latin typeface="Calibri"/>
                <a:cs typeface="Calibri"/>
                <a:hlinkClick r:id="rId4"/>
              </a:rPr>
              <a:t>https://grants.researchireland.ie/s_Login.jsp</a:t>
            </a:r>
            <a:r>
              <a:rPr lang="en-GB" sz="1800">
                <a:latin typeface="Calibri"/>
                <a:cs typeface="Calibri"/>
              </a:rPr>
              <a:t> </a:t>
            </a:r>
            <a:endParaRPr lang="en-US" sz="1800"/>
          </a:p>
          <a:p>
            <a:pPr>
              <a:lnSpc>
                <a:spcPct val="110000"/>
              </a:lnSpc>
              <a:spcBef>
                <a:spcPts val="200"/>
              </a:spcBef>
              <a:spcAft>
                <a:spcPts val="1200"/>
              </a:spcAft>
              <a:buFont typeface="Wingdings" panose="05000000000000000000" pitchFamily="2" charset="2"/>
              <a:buChar char="q"/>
            </a:pPr>
            <a:r>
              <a:rPr lang="en-IE" sz="1800"/>
              <a:t>Research Bodies will provide the applicants with a username, password &amp;  PIN for SESAME</a:t>
            </a:r>
          </a:p>
          <a:p>
            <a:pPr>
              <a:lnSpc>
                <a:spcPct val="110000"/>
              </a:lnSpc>
              <a:spcBef>
                <a:spcPts val="200"/>
              </a:spcBef>
              <a:spcAft>
                <a:spcPts val="1200"/>
              </a:spcAft>
              <a:buFont typeface="Wingdings" panose="05000000000000000000" pitchFamily="2" charset="2"/>
              <a:buChar char="q"/>
            </a:pPr>
            <a:r>
              <a:rPr lang="en-GB" sz="1800">
                <a:latin typeface="Calibri"/>
                <a:cs typeface="Calibri"/>
              </a:rPr>
              <a:t>Detailed information on application process available in the Call Document including s</a:t>
            </a:r>
            <a:r>
              <a:rPr lang="en-IE" sz="1800" err="1">
                <a:latin typeface="Calibri"/>
                <a:cs typeface="Calibri"/>
              </a:rPr>
              <a:t>ubmission</a:t>
            </a:r>
            <a:r>
              <a:rPr lang="en-IE" sz="1800">
                <a:latin typeface="Calibri"/>
                <a:cs typeface="Calibri"/>
              </a:rPr>
              <a:t> requirements in respect of file types to be uploaded, maximum upload size, font sizes etc.</a:t>
            </a:r>
          </a:p>
          <a:p>
            <a:pPr>
              <a:lnSpc>
                <a:spcPct val="110000"/>
              </a:lnSpc>
              <a:spcBef>
                <a:spcPts val="200"/>
              </a:spcBef>
              <a:spcAft>
                <a:spcPts val="1200"/>
              </a:spcAft>
              <a:buFont typeface="Wingdings" panose="05000000000000000000" pitchFamily="2" charset="2"/>
              <a:buChar char="q"/>
            </a:pPr>
            <a:r>
              <a:rPr lang="en-GB" sz="1800">
                <a:latin typeface="Calibri"/>
                <a:cs typeface="Calibri"/>
              </a:rPr>
              <a:t>Applicants must complete all mandatory SESAME profile fields (marked in red) before submitting an application. </a:t>
            </a:r>
            <a:endParaRPr lang="en-IE" sz="1800"/>
          </a:p>
          <a:p>
            <a:pPr marL="0" indent="0">
              <a:lnSpc>
                <a:spcPct val="110000"/>
              </a:lnSpc>
              <a:spcBef>
                <a:spcPts val="200"/>
              </a:spcBef>
              <a:spcAft>
                <a:spcPts val="1200"/>
              </a:spcAft>
              <a:buNone/>
            </a:pPr>
            <a:endParaRPr lang="en-GB" sz="1800"/>
          </a:p>
          <a:p>
            <a:pPr marL="0" indent="0">
              <a:lnSpc>
                <a:spcPct val="110000"/>
              </a:lnSpc>
              <a:spcAft>
                <a:spcPts val="1200"/>
              </a:spcAft>
              <a:buNone/>
            </a:pPr>
            <a:endParaRPr lang="en-IE" sz="1800"/>
          </a:p>
          <a:p>
            <a:pPr marL="0" indent="0">
              <a:lnSpc>
                <a:spcPct val="110000"/>
              </a:lnSpc>
              <a:spcAft>
                <a:spcPts val="1200"/>
              </a:spcAft>
              <a:buNone/>
            </a:pPr>
            <a:endParaRPr lang="en-IE" sz="1800"/>
          </a:p>
          <a:p>
            <a:pPr>
              <a:lnSpc>
                <a:spcPct val="110000"/>
              </a:lnSpc>
              <a:spcAft>
                <a:spcPts val="1200"/>
              </a:spcAft>
              <a:buFont typeface="Wingdings" panose="05000000000000000000" pitchFamily="2" charset="2"/>
              <a:buChar char="q"/>
            </a:pPr>
            <a:r>
              <a:rPr lang="en-IE" sz="1800">
                <a:latin typeface="Calibri"/>
                <a:cs typeface="Calibri"/>
              </a:rPr>
              <a:t>Industry partner must submit additional (financial) documents </a:t>
            </a:r>
            <a:r>
              <a:rPr lang="en-IE" sz="1800" u="sng">
                <a:latin typeface="Calibri"/>
                <a:cs typeface="Calibri"/>
              </a:rPr>
              <a:t>directly to Research Ireland </a:t>
            </a:r>
            <a:r>
              <a:rPr lang="en-IE" sz="1800">
                <a:latin typeface="Calibri"/>
                <a:cs typeface="Calibri"/>
              </a:rPr>
              <a:t> via email by </a:t>
            </a:r>
            <a:r>
              <a:rPr lang="en-IE" sz="1800" b="1" u="sng">
                <a:effectLst/>
                <a:latin typeface="Calibri" panose="020F0502020204030204" pitchFamily="34" charset="0"/>
                <a:ea typeface="Calibri" panose="020F0502020204030204" pitchFamily="34" charset="0"/>
                <a:cs typeface="Arial" panose="020B0604020202020204" pitchFamily="34" charset="0"/>
              </a:rPr>
              <a:t>29 July 2025</a:t>
            </a:r>
            <a:endParaRPr lang="en-IE" sz="1800">
              <a:latin typeface="Calibri"/>
              <a:cs typeface="Calibri"/>
            </a:endParaRPr>
          </a:p>
          <a:p>
            <a:pPr>
              <a:lnSpc>
                <a:spcPct val="110000"/>
              </a:lnSpc>
              <a:spcAft>
                <a:spcPts val="1200"/>
              </a:spcAft>
              <a:buFont typeface="Wingdings" panose="05000000000000000000" pitchFamily="2" charset="2"/>
              <a:buChar char="q"/>
            </a:pPr>
            <a:endParaRPr lang="en-US" sz="2000"/>
          </a:p>
        </p:txBody>
      </p:sp>
      <p:sp>
        <p:nvSpPr>
          <p:cNvPr id="5" name="TextBox 4">
            <a:extLst>
              <a:ext uri="{FF2B5EF4-FFF2-40B4-BE49-F238E27FC236}">
                <a16:creationId xmlns:a16="http://schemas.microsoft.com/office/drawing/2014/main" id="{FF0A6301-5E4A-4F9C-BD73-05DB1505CE0C}"/>
              </a:ext>
            </a:extLst>
          </p:cNvPr>
          <p:cNvSpPr txBox="1"/>
          <p:nvPr/>
        </p:nvSpPr>
        <p:spPr>
          <a:xfrm>
            <a:off x="3320701" y="4677959"/>
            <a:ext cx="4604979" cy="707886"/>
          </a:xfrm>
          <a:prstGeom prst="rect">
            <a:avLst/>
          </a:prstGeom>
          <a:noFill/>
          <a:ln w="38100">
            <a:solidFill>
              <a:schemeClr val="accent2"/>
            </a:solidFill>
          </a:ln>
        </p:spPr>
        <p:txBody>
          <a:bodyPr wrap="none" rtlCol="0">
            <a:spAutoFit/>
          </a:bodyPr>
          <a:lstStyle/>
          <a:p>
            <a:pPr algn="ctr"/>
            <a:r>
              <a:rPr lang="en-IE" sz="2000" b="1"/>
              <a:t>Deadline</a:t>
            </a:r>
            <a:endParaRPr lang="en-IE" sz="2000"/>
          </a:p>
          <a:p>
            <a:pPr lvl="0"/>
            <a:r>
              <a:rPr lang="en-GB" sz="2000">
                <a:effectLst/>
                <a:latin typeface="Calibri" panose="020F0502020204030204" pitchFamily="34" charset="0"/>
                <a:ea typeface="Times New Roman" panose="02020603050405020304" pitchFamily="18" charset="0"/>
                <a:cs typeface="Times New Roman" panose="02020603050405020304" pitchFamily="18" charset="0"/>
              </a:rPr>
              <a:t>Submission deadline </a:t>
            </a:r>
            <a:r>
              <a:rPr lang="en-GB" sz="2000" b="1">
                <a:effectLst/>
                <a:latin typeface="Calibri" panose="020F0502020204030204" pitchFamily="34" charset="0"/>
                <a:ea typeface="Times New Roman" panose="02020603050405020304" pitchFamily="18" charset="0"/>
                <a:cs typeface="Times New Roman" panose="02020603050405020304" pitchFamily="18" charset="0"/>
              </a:rPr>
              <a:t>15 July 2025 at 13:00</a:t>
            </a:r>
            <a:endParaRPr lang="en-IE" sz="20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91350870-5E91-C013-43C7-5F611B2CAC92}"/>
              </a:ext>
            </a:extLst>
          </p:cNvPr>
          <p:cNvSpPr txBox="1">
            <a:spLocks/>
          </p:cNvSpPr>
          <p:nvPr/>
        </p:nvSpPr>
        <p:spPr>
          <a:xfrm>
            <a:off x="2979554" y="350296"/>
            <a:ext cx="10992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Proposal Submission</a:t>
            </a:r>
          </a:p>
        </p:txBody>
      </p:sp>
    </p:spTree>
    <p:custDataLst>
      <p:tags r:id="rId1"/>
    </p:custDataLst>
    <p:extLst>
      <p:ext uri="{BB962C8B-B14F-4D97-AF65-F5344CB8AC3E}">
        <p14:creationId xmlns:p14="http://schemas.microsoft.com/office/powerpoint/2010/main" val="2499833727"/>
      </p:ext>
    </p:extLst>
  </p:cSld>
  <p:clrMapOvr>
    <a:masterClrMapping/>
  </p:clrMapOvr>
  <mc:AlternateContent xmlns:mc="http://schemas.openxmlformats.org/markup-compatibility/2006" xmlns:p14="http://schemas.microsoft.com/office/powerpoint/2010/main">
    <mc:Choice Requires="p14">
      <p:transition spd="slow" p14:dur="2000" advTm="98545"/>
    </mc:Choice>
    <mc:Fallback xmlns="">
      <p:transition spd="slow" advTm="985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7A03CD-0132-4ADA-FECE-411EDFFFAD21}"/>
              </a:ext>
            </a:extLst>
          </p:cNvPr>
          <p:cNvSpPr>
            <a:spLocks noGrp="1"/>
          </p:cNvSpPr>
          <p:nvPr>
            <p:ph type="body" sz="quarter" idx="11"/>
          </p:nvPr>
        </p:nvSpPr>
        <p:spPr>
          <a:xfrm>
            <a:off x="466217" y="1248480"/>
            <a:ext cx="5590785" cy="1001712"/>
          </a:xfrm>
        </p:spPr>
        <p:txBody>
          <a:bodyPr/>
          <a:lstStyle/>
          <a:p>
            <a:r>
              <a:rPr lang="en-IE"/>
              <a:t>Webinar Information </a:t>
            </a:r>
          </a:p>
        </p:txBody>
      </p:sp>
      <p:sp>
        <p:nvSpPr>
          <p:cNvPr id="6" name="Rectangle 5">
            <a:hlinkClick r:id="rId3"/>
            <a:extLst>
              <a:ext uri="{FF2B5EF4-FFF2-40B4-BE49-F238E27FC236}">
                <a16:creationId xmlns:a16="http://schemas.microsoft.com/office/drawing/2014/main" id="{AB673EDB-05F8-D267-4A02-C2D187AD0CC4}"/>
              </a:ext>
            </a:extLst>
          </p:cNvPr>
          <p:cNvSpPr/>
          <p:nvPr/>
        </p:nvSpPr>
        <p:spPr>
          <a:xfrm>
            <a:off x="687503" y="1710223"/>
            <a:ext cx="10243380" cy="4708981"/>
          </a:xfrm>
          <a:prstGeom prst="rect">
            <a:avLst/>
          </a:prstGeom>
        </p:spPr>
        <p:txBody>
          <a:bodyPr wrap="square" lIns="91440" tIns="45720" rIns="91440" bIns="45720" anchor="t">
            <a:spAutoFit/>
          </a:bodyPr>
          <a:lstStyle/>
          <a:p>
            <a:pPr marL="285750" indent="-285750">
              <a:buClr>
                <a:srgbClr val="008080"/>
              </a:buClr>
              <a:buFont typeface="Arial" panose="020B0604020202020204" pitchFamily="34" charset="0"/>
              <a:buChar char="•"/>
            </a:pPr>
            <a:r>
              <a:rPr lang="en-IE" sz="2000"/>
              <a:t>Short, one-way PowerPoint presentation with voiceover</a:t>
            </a:r>
          </a:p>
          <a:p>
            <a:pPr marL="285750" indent="-285750">
              <a:buClr>
                <a:srgbClr val="008080"/>
              </a:buClr>
              <a:buFont typeface="Arial" panose="020B0604020202020204" pitchFamily="34" charset="0"/>
              <a:buChar char="•"/>
            </a:pPr>
            <a:r>
              <a:rPr lang="en-IE" sz="2000"/>
              <a:t>Presented by Dr Anne-Louise Holloway and Dr Emer Cahill</a:t>
            </a:r>
          </a:p>
          <a:p>
            <a:pPr marL="285750" indent="-285750">
              <a:buClr>
                <a:srgbClr val="008080"/>
              </a:buClr>
              <a:buFont typeface="Arial" panose="020B0604020202020204" pitchFamily="34" charset="0"/>
              <a:buChar char="•"/>
            </a:pPr>
            <a:r>
              <a:rPr lang="en-IE" sz="2000"/>
              <a:t>We will walk you through the presentation and answer questions at the end</a:t>
            </a:r>
          </a:p>
          <a:p>
            <a:pPr marL="285750" indent="-285750">
              <a:buClr>
                <a:srgbClr val="008080"/>
              </a:buClr>
              <a:buFont typeface="Arial" panose="020B0604020202020204" pitchFamily="34" charset="0"/>
              <a:buChar char="•"/>
            </a:pPr>
            <a:r>
              <a:rPr lang="en-IE" sz="2000"/>
              <a:t>You may submit questions by typing them in the Q&amp;A box on the bottom of the Zoom screen-please try to be concise</a:t>
            </a:r>
          </a:p>
          <a:p>
            <a:pPr marL="285750" indent="-285750">
              <a:buClr>
                <a:srgbClr val="008080"/>
              </a:buClr>
              <a:buFont typeface="Arial" panose="020B0604020202020204" pitchFamily="34" charset="0"/>
              <a:buChar char="•"/>
            </a:pPr>
            <a:endParaRPr lang="en-IE" sz="2000"/>
          </a:p>
          <a:p>
            <a:pPr marL="285750" indent="-285750">
              <a:buClr>
                <a:srgbClr val="008080"/>
              </a:buClr>
              <a:buFont typeface="Arial" panose="020B0604020202020204" pitchFamily="34" charset="0"/>
              <a:buChar char="•"/>
            </a:pPr>
            <a:endParaRPr lang="en-IE" sz="2000"/>
          </a:p>
          <a:p>
            <a:pPr marL="285750" indent="-285750">
              <a:buClr>
                <a:srgbClr val="008080"/>
              </a:buClr>
              <a:buFont typeface="Arial" panose="020B0604020202020204" pitchFamily="34" charset="0"/>
              <a:buChar char="•"/>
            </a:pPr>
            <a:endParaRPr lang="en-IE" sz="2000"/>
          </a:p>
          <a:p>
            <a:pPr marL="285750" indent="-285750">
              <a:buClr>
                <a:srgbClr val="008080"/>
              </a:buClr>
              <a:buFont typeface="Arial" panose="020B0604020202020204" pitchFamily="34" charset="0"/>
              <a:buChar char="•"/>
            </a:pPr>
            <a:endParaRPr lang="en-IE" sz="2000"/>
          </a:p>
          <a:p>
            <a:pPr marL="285750" indent="-285750">
              <a:buClr>
                <a:srgbClr val="008080"/>
              </a:buClr>
              <a:buFont typeface="Arial" panose="020B0604020202020204" pitchFamily="34" charset="0"/>
              <a:buChar char="•"/>
            </a:pPr>
            <a:endParaRPr lang="en-IE" sz="2000"/>
          </a:p>
          <a:p>
            <a:pPr marL="285750" indent="-285750">
              <a:buClr>
                <a:srgbClr val="008080"/>
              </a:buClr>
              <a:buFont typeface="Arial" panose="020B0604020202020204" pitchFamily="34" charset="0"/>
              <a:buChar char="•"/>
            </a:pPr>
            <a:endParaRPr lang="en-IE" sz="2000"/>
          </a:p>
          <a:p>
            <a:pPr marL="285750" indent="-285750">
              <a:buClr>
                <a:srgbClr val="E2740E">
                  <a:lumMod val="75000"/>
                </a:srgbClr>
              </a:buClr>
              <a:buFont typeface="Arial" panose="020B0604020202020204" pitchFamily="34" charset="0"/>
              <a:buChar char="•"/>
            </a:pPr>
            <a:endParaRPr lang="en-IE" sz="2000"/>
          </a:p>
          <a:p>
            <a:pPr marL="285750" indent="-285750">
              <a:buClr>
                <a:srgbClr val="008080"/>
              </a:buClr>
              <a:buFont typeface="Arial" panose="020B0604020202020204" pitchFamily="34" charset="0"/>
              <a:buChar char="•"/>
            </a:pPr>
            <a:r>
              <a:rPr lang="en-IE" sz="2000"/>
              <a:t>Recording of the webinar (with closed captioning) will be available on the Research Ireland Enterprise Fellowship programme page at: </a:t>
            </a:r>
            <a:r>
              <a:rPr lang="en-IE" sz="2000">
                <a:hlinkClick r:id="rId4"/>
              </a:rPr>
              <a:t>https://www.researchireland.ie/funding/enterprise-fellowships/</a:t>
            </a:r>
            <a:r>
              <a:rPr lang="en-IE" sz="2000"/>
              <a:t> </a:t>
            </a:r>
            <a:r>
              <a:rPr lang="en-IE" sz="2000" b="1"/>
              <a:t> </a:t>
            </a:r>
            <a:endParaRPr lang="en-IE" sz="2000"/>
          </a:p>
        </p:txBody>
      </p:sp>
      <p:graphicFrame>
        <p:nvGraphicFramePr>
          <p:cNvPr id="2" name="Diagram 1">
            <a:extLst>
              <a:ext uri="{FF2B5EF4-FFF2-40B4-BE49-F238E27FC236}">
                <a16:creationId xmlns:a16="http://schemas.microsoft.com/office/drawing/2014/main" id="{0C1DFAF6-8E9C-DE04-738F-5478B61368C4}"/>
              </a:ext>
            </a:extLst>
          </p:cNvPr>
          <p:cNvGraphicFramePr/>
          <p:nvPr>
            <p:extLst>
              <p:ext uri="{D42A27DB-BD31-4B8C-83A1-F6EECF244321}">
                <p14:modId xmlns:p14="http://schemas.microsoft.com/office/powerpoint/2010/main" val="581765917"/>
              </p:ext>
            </p:extLst>
          </p:nvPr>
        </p:nvGraphicFramePr>
        <p:xfrm>
          <a:off x="1992472" y="1748375"/>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148009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sz="quarter" idx="11"/>
          </p:nvPr>
        </p:nvSpPr>
        <p:spPr>
          <a:xfrm>
            <a:off x="413775" y="5185282"/>
            <a:ext cx="11181570" cy="2442880"/>
          </a:xfrm>
          <a:noFill/>
          <a:ln/>
        </p:spPr>
        <p:txBody>
          <a:bodyPr>
            <a:noAutofit/>
          </a:bodyPr>
          <a:lstStyle/>
          <a:p>
            <a:pPr>
              <a:lnSpc>
                <a:spcPct val="100000"/>
              </a:lnSpc>
              <a:spcBef>
                <a:spcPts val="600"/>
              </a:spcBef>
              <a:spcAft>
                <a:spcPts val="600"/>
              </a:spcAft>
              <a:buFont typeface="Wingdings" panose="05000000000000000000" pitchFamily="2" charset="2"/>
              <a:buChar char="q"/>
            </a:pPr>
            <a:r>
              <a:rPr lang="en-IE" sz="1800" b="1"/>
              <a:t> In addition to the proposal documents submitted on SESAME </a:t>
            </a:r>
            <a:r>
              <a:rPr lang="en-IE" sz="1800"/>
              <a:t>the industry partner is required to confidentially provide additional financial information/declarations. These documents will be used to determine eligibility of the industry partner to receive State aid.</a:t>
            </a:r>
          </a:p>
          <a:p>
            <a:pPr>
              <a:lnSpc>
                <a:spcPct val="100000"/>
              </a:lnSpc>
              <a:spcBef>
                <a:spcPts val="600"/>
              </a:spcBef>
              <a:spcAft>
                <a:spcPts val="600"/>
              </a:spcAft>
              <a:buFont typeface="Wingdings" panose="05000000000000000000" pitchFamily="2" charset="2"/>
              <a:buChar char="q"/>
            </a:pPr>
            <a:r>
              <a:rPr lang="en-IE" sz="1800"/>
              <a:t>The following documents must be confidentially provided by the industry partner to Research Ireland directly by email to </a:t>
            </a:r>
            <a:r>
              <a:rPr lang="en-IE" sz="1800" u="sng">
                <a:solidFill>
                  <a:srgbClr val="00B0F0"/>
                </a:solidFill>
                <a:hlinkClick r:id="rId4"/>
              </a:rPr>
              <a:t>irdif@reserachireland.ie</a:t>
            </a:r>
            <a:r>
              <a:rPr lang="en-IE" sz="1800" u="sng">
                <a:solidFill>
                  <a:srgbClr val="00B0F0"/>
                </a:solidFill>
              </a:rPr>
              <a:t> </a:t>
            </a:r>
            <a:r>
              <a:rPr lang="en-IE" sz="1800"/>
              <a:t>from the industry partner mentor or designated representative </a:t>
            </a:r>
            <a:r>
              <a:rPr lang="en-IE" sz="1800">
                <a:latin typeface="Calibri"/>
                <a:cs typeface="Calibri"/>
              </a:rPr>
              <a:t>by </a:t>
            </a:r>
            <a:r>
              <a:rPr lang="en-IE" sz="1800" b="1" u="sng">
                <a:ea typeface="Calibri" panose="020F0502020204030204" pitchFamily="34" charset="0"/>
                <a:cs typeface="Arial" panose="020B0604020202020204" pitchFamily="34" charset="0"/>
              </a:rPr>
              <a:t>29 July 2025</a:t>
            </a:r>
          </a:p>
          <a:p>
            <a:pPr>
              <a:lnSpc>
                <a:spcPct val="100000"/>
              </a:lnSpc>
              <a:spcBef>
                <a:spcPts val="600"/>
              </a:spcBef>
              <a:spcAft>
                <a:spcPts val="600"/>
              </a:spcAft>
              <a:buFont typeface="Wingdings" panose="05000000000000000000" pitchFamily="2" charset="2"/>
              <a:buChar char="q"/>
            </a:pPr>
            <a:r>
              <a:rPr lang="en-IE" sz="1800"/>
              <a:t>Please ensure that the Applicant’s Name and Proposal ID are quoted in the email subject line. </a:t>
            </a:r>
            <a:endParaRPr lang="en-IE" sz="1800" b="1"/>
          </a:p>
          <a:p>
            <a:pPr lvl="1">
              <a:lnSpc>
                <a:spcPct val="100000"/>
              </a:lnSpc>
              <a:spcBef>
                <a:spcPts val="600"/>
              </a:spcBef>
              <a:spcAft>
                <a:spcPts val="600"/>
              </a:spcAft>
              <a:buFont typeface="Wingdings" panose="05000000000000000000" pitchFamily="2" charset="2"/>
              <a:buChar char="q"/>
            </a:pPr>
            <a:r>
              <a:rPr lang="en-GB" sz="1800">
                <a:solidFill>
                  <a:schemeClr val="tx1"/>
                </a:solidFill>
              </a:rPr>
              <a:t>Declaration of financial capacity. </a:t>
            </a:r>
            <a:endParaRPr lang="en-IE" sz="1800">
              <a:solidFill>
                <a:schemeClr val="tx1"/>
              </a:solidFill>
            </a:endParaRPr>
          </a:p>
          <a:p>
            <a:pPr lvl="1">
              <a:lnSpc>
                <a:spcPct val="100000"/>
              </a:lnSpc>
              <a:spcBef>
                <a:spcPts val="600"/>
              </a:spcBef>
              <a:spcAft>
                <a:spcPts val="600"/>
              </a:spcAft>
              <a:buFont typeface="Wingdings" panose="05000000000000000000" pitchFamily="2" charset="2"/>
              <a:buChar char="q"/>
            </a:pPr>
            <a:r>
              <a:rPr lang="en-GB" sz="1800">
                <a:solidFill>
                  <a:schemeClr val="tx1"/>
                </a:solidFill>
              </a:rPr>
              <a:t>Declaration of SME status (for SMEs only). </a:t>
            </a:r>
            <a:endParaRPr lang="en-IE" sz="1800">
              <a:solidFill>
                <a:schemeClr val="tx1"/>
              </a:solidFill>
            </a:endParaRPr>
          </a:p>
          <a:p>
            <a:pPr lvl="1">
              <a:lnSpc>
                <a:spcPct val="100000"/>
              </a:lnSpc>
              <a:spcBef>
                <a:spcPts val="600"/>
              </a:spcBef>
              <a:spcAft>
                <a:spcPts val="600"/>
              </a:spcAft>
              <a:buFont typeface="Wingdings" panose="05000000000000000000" pitchFamily="2" charset="2"/>
              <a:buChar char="q"/>
            </a:pPr>
            <a:r>
              <a:rPr lang="en-GB" sz="1800">
                <a:solidFill>
                  <a:schemeClr val="tx1"/>
                </a:solidFill>
              </a:rPr>
              <a:t>Declaration of solvency. </a:t>
            </a:r>
            <a:endParaRPr lang="en-IE" sz="1800">
              <a:solidFill>
                <a:schemeClr val="tx1"/>
              </a:solidFill>
            </a:endParaRPr>
          </a:p>
          <a:p>
            <a:pPr lvl="1">
              <a:lnSpc>
                <a:spcPct val="100000"/>
              </a:lnSpc>
              <a:spcBef>
                <a:spcPts val="600"/>
              </a:spcBef>
              <a:spcAft>
                <a:spcPts val="600"/>
              </a:spcAft>
              <a:buFont typeface="Wingdings" panose="05000000000000000000" pitchFamily="2" charset="2"/>
              <a:buChar char="q"/>
            </a:pPr>
            <a:r>
              <a:rPr lang="en-GB" sz="1800">
                <a:solidFill>
                  <a:schemeClr val="tx1"/>
                </a:solidFill>
              </a:rPr>
              <a:t>Latest set of financial records (P&amp;L and balance sheet). If the industry partner is not required to produce audited accounts, management accounts signed off by an accountant will be accepted. </a:t>
            </a:r>
            <a:endParaRPr lang="en-IE" sz="1800">
              <a:solidFill>
                <a:schemeClr val="tx1"/>
              </a:solidFill>
            </a:endParaRPr>
          </a:p>
          <a:p>
            <a:pPr marL="0" indent="0">
              <a:lnSpc>
                <a:spcPct val="100000"/>
              </a:lnSpc>
              <a:spcBef>
                <a:spcPts val="600"/>
              </a:spcBef>
              <a:spcAft>
                <a:spcPts val="600"/>
              </a:spcAft>
              <a:buNone/>
            </a:pPr>
            <a:r>
              <a:rPr lang="en-IE" sz="1800" i="1"/>
              <a:t>Templates for the industry partner documentation are provided on the Industry RD&amp;I Fellowship programme webpage.</a:t>
            </a:r>
            <a:endParaRPr lang="en-IE" sz="1800" b="1"/>
          </a:p>
          <a:p>
            <a:pPr marL="0" indent="0">
              <a:lnSpc>
                <a:spcPct val="100000"/>
              </a:lnSpc>
              <a:spcBef>
                <a:spcPts val="600"/>
              </a:spcBef>
              <a:spcAft>
                <a:spcPts val="600"/>
              </a:spcAft>
              <a:buNone/>
            </a:pPr>
            <a:endParaRPr lang="en-IE" sz="1800"/>
          </a:p>
          <a:p>
            <a:pPr marL="457200" lvl="1" indent="0">
              <a:lnSpc>
                <a:spcPct val="100000"/>
              </a:lnSpc>
              <a:spcBef>
                <a:spcPts val="600"/>
              </a:spcBef>
              <a:spcAft>
                <a:spcPts val="600"/>
              </a:spcAft>
              <a:buNone/>
            </a:pPr>
            <a:endParaRPr lang="en-US"/>
          </a:p>
        </p:txBody>
      </p:sp>
      <p:sp>
        <p:nvSpPr>
          <p:cNvPr id="6" name="Title 1"/>
          <p:cNvSpPr txBox="1">
            <a:spLocks/>
          </p:cNvSpPr>
          <p:nvPr/>
        </p:nvSpPr>
        <p:spPr>
          <a:xfrm>
            <a:off x="505215" y="1396158"/>
            <a:ext cx="8244000" cy="75220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400" b="1" kern="1200">
                <a:solidFill>
                  <a:schemeClr val="tx2"/>
                </a:solidFill>
                <a:latin typeface="+mj-lt"/>
                <a:ea typeface="+mj-ea"/>
                <a:cs typeface="+mj-cs"/>
              </a:defRPr>
            </a:lvl1pPr>
          </a:lstStyle>
          <a:p>
            <a:r>
              <a:rPr lang="en-IE" sz="2400" i="1">
                <a:latin typeface="+mn-lt"/>
              </a:rPr>
              <a:t>Industry Partner Documentation Required</a:t>
            </a:r>
            <a:endParaRPr lang="en-US" i="1">
              <a:latin typeface="+mn-lt"/>
            </a:endParaRPr>
          </a:p>
        </p:txBody>
      </p:sp>
      <p:sp>
        <p:nvSpPr>
          <p:cNvPr id="3" name="Title 1">
            <a:extLst>
              <a:ext uri="{FF2B5EF4-FFF2-40B4-BE49-F238E27FC236}">
                <a16:creationId xmlns:a16="http://schemas.microsoft.com/office/drawing/2014/main" id="{2E5CFF22-4D43-6D5D-685B-07F7D41A35BB}"/>
              </a:ext>
            </a:extLst>
          </p:cNvPr>
          <p:cNvSpPr txBox="1">
            <a:spLocks/>
          </p:cNvSpPr>
          <p:nvPr/>
        </p:nvSpPr>
        <p:spPr>
          <a:xfrm>
            <a:off x="3040514" y="350296"/>
            <a:ext cx="10992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Proposal Submission</a:t>
            </a:r>
          </a:p>
        </p:txBody>
      </p:sp>
    </p:spTree>
    <p:custDataLst>
      <p:tags r:id="rId1"/>
    </p:custDataLst>
    <p:extLst>
      <p:ext uri="{BB962C8B-B14F-4D97-AF65-F5344CB8AC3E}">
        <p14:creationId xmlns:p14="http://schemas.microsoft.com/office/powerpoint/2010/main" val="3686399315"/>
      </p:ext>
    </p:extLst>
  </p:cSld>
  <p:clrMapOvr>
    <a:masterClrMapping/>
  </p:clrMapOvr>
  <mc:AlternateContent xmlns:mc="http://schemas.openxmlformats.org/markup-compatibility/2006" xmlns:p14="http://schemas.microsoft.com/office/powerpoint/2010/main">
    <mc:Choice Requires="p14">
      <p:transition spd="slow" p14:dur="2000" advTm="74545"/>
    </mc:Choice>
    <mc:Fallback xmlns="">
      <p:transition spd="slow" advTm="7454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3B501C7-80D3-C94D-67B8-5427A0B17953}"/>
              </a:ext>
            </a:extLst>
          </p:cNvPr>
          <p:cNvGraphicFramePr/>
          <p:nvPr>
            <p:extLst>
              <p:ext uri="{D42A27DB-BD31-4B8C-83A1-F6EECF244321}">
                <p14:modId xmlns:p14="http://schemas.microsoft.com/office/powerpoint/2010/main" val="2772851476"/>
              </p:ext>
            </p:extLst>
          </p:nvPr>
        </p:nvGraphicFramePr>
        <p:xfrm>
          <a:off x="1139397" y="971406"/>
          <a:ext cx="10192865" cy="2342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833CD3C2-3679-6B02-BC55-094714237C03}"/>
              </a:ext>
            </a:extLst>
          </p:cNvPr>
          <p:cNvGrpSpPr/>
          <p:nvPr/>
        </p:nvGrpSpPr>
        <p:grpSpPr>
          <a:xfrm>
            <a:off x="1273973" y="3749325"/>
            <a:ext cx="10300222" cy="2954655"/>
            <a:chOff x="1287267" y="4344993"/>
            <a:chExt cx="5993204" cy="2559615"/>
          </a:xfrm>
        </p:grpSpPr>
        <p:sp>
          <p:nvSpPr>
            <p:cNvPr id="8" name="Rectangle 7">
              <a:extLst>
                <a:ext uri="{FF2B5EF4-FFF2-40B4-BE49-F238E27FC236}">
                  <a16:creationId xmlns:a16="http://schemas.microsoft.com/office/drawing/2014/main" id="{A91F2DFF-5745-62B2-30AE-37FF29F215C7}"/>
                </a:ext>
              </a:extLst>
            </p:cNvPr>
            <p:cNvSpPr/>
            <p:nvPr/>
          </p:nvSpPr>
          <p:spPr>
            <a:xfrm>
              <a:off x="5382255" y="4344993"/>
              <a:ext cx="1898216" cy="2559615"/>
            </a:xfrm>
            <a:prstGeom prst="rect">
              <a:avLst/>
            </a:prstGeom>
            <a:solidFill>
              <a:srgbClr val="DCD0FF"/>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effectLst/>
                  <a:uLnTx/>
                  <a:uFillTx/>
                  <a:latin typeface="Arial" panose="020B0604020202020204" pitchFamily="34" charset="0"/>
                  <a:ea typeface="+mn-ea"/>
                  <a:cs typeface="+mn-cs"/>
                </a:rPr>
                <a:t>Execution and Delivery (20%)</a:t>
              </a:r>
            </a:p>
            <a:p>
              <a:pPr>
                <a:spcAft>
                  <a:spcPts val="600"/>
                </a:spcAft>
                <a:buFont typeface="Wingdings" panose="05000000000000000000" pitchFamily="2" charset="2"/>
                <a:buChar char="q"/>
              </a:pPr>
              <a:r>
                <a:rPr lang="en-IE" sz="1200" b="1"/>
                <a:t>Coherence &amp; feasibility of the work </a:t>
              </a:r>
              <a:r>
                <a:rPr lang="en-IE" sz="1200"/>
                <a:t>&amp; training plan.</a:t>
              </a:r>
            </a:p>
            <a:p>
              <a:pPr>
                <a:spcAft>
                  <a:spcPts val="600"/>
                </a:spcAft>
                <a:buFont typeface="Wingdings" panose="05000000000000000000" pitchFamily="2" charset="2"/>
                <a:buChar char="q"/>
              </a:pPr>
              <a:r>
                <a:rPr lang="en-IE" sz="1200"/>
                <a:t>Appropriateness of the infrastructure &amp; </a:t>
              </a:r>
              <a:r>
                <a:rPr lang="en-IE" sz="1200" b="1"/>
                <a:t>mentoring arrangements </a:t>
              </a:r>
              <a:r>
                <a:rPr lang="en-IE" sz="1200"/>
                <a:t>provided by the mentor. </a:t>
              </a:r>
            </a:p>
            <a:p>
              <a:pPr>
                <a:spcAft>
                  <a:spcPts val="600"/>
                </a:spcAft>
                <a:buFont typeface="Wingdings" panose="05000000000000000000" pitchFamily="2" charset="2"/>
                <a:buChar char="q"/>
              </a:pPr>
              <a:endParaRPr lang="en-IE" sz="1200"/>
            </a:p>
            <a:p>
              <a:pPr lvl="1">
                <a:spcAft>
                  <a:spcPts val="600"/>
                </a:spcAft>
                <a:buFont typeface="Wingdings" panose="05000000000000000000" pitchFamily="2" charset="2"/>
                <a:buChar char="q"/>
              </a:pPr>
              <a:endParaRPr lang="en-IE" sz="1200"/>
            </a:p>
            <a:p>
              <a:pPr lvl="1">
                <a:spcAft>
                  <a:spcPts val="600"/>
                </a:spcAft>
                <a:buFont typeface="Wingdings" panose="05000000000000000000" pitchFamily="2" charset="2"/>
                <a:buChar char="q"/>
              </a:pPr>
              <a:endParaRPr lang="en-IE" sz="1200"/>
            </a:p>
            <a:p>
              <a:pPr lvl="1">
                <a:spcAft>
                  <a:spcPts val="600"/>
                </a:spcAft>
                <a:buFont typeface="Wingdings" panose="05000000000000000000" pitchFamily="2" charset="2"/>
                <a:buChar char="q"/>
              </a:pPr>
              <a:endParaRPr lang="en-GB" sz="120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1" i="0" u="none" strike="noStrike" kern="1200" cap="none" spc="0" normalizeH="0" baseline="0" noProof="0">
                <a:ln>
                  <a:noFill/>
                </a:ln>
                <a:solidFill>
                  <a:srgbClr val="00467F"/>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IE" sz="1200" b="1">
                <a:solidFill>
                  <a:srgbClr val="00467F"/>
                </a:solidFill>
                <a:latin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1" i="0" u="none" strike="noStrike" kern="1200" cap="none" spc="0" normalizeH="0" baseline="0" noProof="0">
                <a:ln>
                  <a:noFill/>
                </a:ln>
                <a:solidFill>
                  <a:srgbClr val="00467F"/>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7BFE6686-EB93-01F4-39FB-0FD8A5FB46B1}"/>
                </a:ext>
              </a:extLst>
            </p:cNvPr>
            <p:cNvSpPr/>
            <p:nvPr/>
          </p:nvSpPr>
          <p:spPr>
            <a:xfrm>
              <a:off x="3330802" y="4344993"/>
              <a:ext cx="1898216" cy="2479628"/>
            </a:xfrm>
            <a:prstGeom prst="rect">
              <a:avLst/>
            </a:prstGeom>
            <a:solidFill>
              <a:srgbClr val="DCD0FF"/>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effectLst/>
                  <a:uLnTx/>
                  <a:uFillTx/>
                  <a:latin typeface="Arial" panose="020B0604020202020204" pitchFamily="34" charset="0"/>
                  <a:ea typeface="+mn-ea"/>
                  <a:cs typeface="+mn-cs"/>
                </a:rPr>
                <a:t>Potential for Impact (20%)</a:t>
              </a:r>
            </a:p>
            <a:p>
              <a:pPr>
                <a:buFont typeface="Wingdings" panose="05000000000000000000" pitchFamily="2" charset="2"/>
                <a:buChar char="q"/>
              </a:pPr>
              <a:r>
                <a:rPr lang="en-GB" sz="1200"/>
                <a:t>Potential for </a:t>
              </a:r>
              <a:r>
                <a:rPr lang="en-GB" sz="1200" b="1"/>
                <a:t>long-term collaboration </a:t>
              </a:r>
              <a:r>
                <a:rPr lang="en-GB" sz="1200"/>
                <a:t>and knowledge exchange between the participants, and their commitment to the programme</a:t>
              </a:r>
            </a:p>
            <a:p>
              <a:pPr>
                <a:buFont typeface="Wingdings" panose="05000000000000000000" pitchFamily="2" charset="2"/>
                <a:buChar char="q"/>
              </a:pPr>
              <a:r>
                <a:rPr lang="en-IE" sz="1200"/>
                <a:t>Enhancement of the </a:t>
              </a:r>
              <a:r>
                <a:rPr lang="en-IE" sz="1200" b="1"/>
                <a:t>career perspectives </a:t>
              </a:r>
              <a:r>
                <a:rPr lang="en-IE" sz="1200"/>
                <a:t>&amp; employability of the Fellow &amp; contribution to his/her skills development. </a:t>
              </a:r>
            </a:p>
            <a:p>
              <a:pPr>
                <a:buFont typeface="Wingdings" panose="05000000000000000000" pitchFamily="2" charset="2"/>
                <a:buChar char="q"/>
              </a:pPr>
              <a:r>
                <a:rPr lang="en-GB" sz="1200"/>
                <a:t>Potential to shape and inform the </a:t>
              </a:r>
              <a:r>
                <a:rPr lang="en-GB" sz="1200" b="1"/>
                <a:t>future direction </a:t>
              </a:r>
              <a:r>
                <a:rPr lang="en-GB" sz="1200"/>
                <a:t>of the Fellow’s research</a:t>
              </a:r>
            </a:p>
            <a:p>
              <a:pPr>
                <a:buFont typeface="Wingdings" panose="05000000000000000000" pitchFamily="2" charset="2"/>
                <a:buChar char="q"/>
              </a:pPr>
              <a:r>
                <a:rPr lang="en-IE" sz="1200"/>
                <a:t>Quality of the proposed measures to exploit &amp; disseminate the results, including IP management plans.</a:t>
              </a:r>
            </a:p>
            <a:p>
              <a:pPr>
                <a:buFont typeface="Wingdings" panose="05000000000000000000" pitchFamily="2" charset="2"/>
                <a:buChar char="q"/>
              </a:pPr>
              <a:endParaRPr kumimoji="0" lang="en-IE" sz="1200" b="1" i="0" u="none" strike="noStrike" kern="1200" cap="none" spc="0" normalizeH="0" baseline="0" noProof="0">
                <a:ln>
                  <a:noFill/>
                </a:ln>
                <a:solidFill>
                  <a:srgbClr val="00467F"/>
                </a:solidFill>
                <a:effectLst/>
                <a:uLnTx/>
                <a:uFillTx/>
                <a:latin typeface="Arial" panose="020B0604020202020204" pitchFamily="34" charset="0"/>
                <a:ea typeface="+mn-ea"/>
                <a:cs typeface="+mn-cs"/>
              </a:endParaRPr>
            </a:p>
            <a:p>
              <a:pPr>
                <a:buFont typeface="Wingdings" panose="05000000000000000000" pitchFamily="2" charset="2"/>
                <a:buChar char="q"/>
              </a:pPr>
              <a:endParaRPr kumimoji="0" lang="en-IE" sz="1200" b="1" i="0" u="none" strike="noStrike" kern="1200" cap="none" spc="0" normalizeH="0" baseline="0" noProof="0">
                <a:ln>
                  <a:noFill/>
                </a:ln>
                <a:solidFill>
                  <a:srgbClr val="00467F"/>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3020C845-702F-8F3F-0E39-9B6D2D662373}"/>
                </a:ext>
              </a:extLst>
            </p:cNvPr>
            <p:cNvSpPr/>
            <p:nvPr/>
          </p:nvSpPr>
          <p:spPr>
            <a:xfrm>
              <a:off x="1287267" y="4344993"/>
              <a:ext cx="1898216" cy="2479627"/>
            </a:xfrm>
            <a:prstGeom prst="rect">
              <a:avLst/>
            </a:prstGeom>
            <a:solidFill>
              <a:srgbClr val="DCD0FF"/>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ea typeface="+mn-ea"/>
                  <a:cs typeface="+mn-cs"/>
                </a:rPr>
                <a:t>Quality of the Research and Training Programme (60%)</a:t>
              </a:r>
            </a:p>
            <a:p>
              <a:pPr>
                <a:buFont typeface="Wingdings" panose="05000000000000000000" pitchFamily="2" charset="2"/>
                <a:buChar char="q"/>
              </a:pPr>
              <a:r>
                <a:rPr lang="en-IE" sz="1200"/>
                <a:t>Quality &amp; innovative aspects of the </a:t>
              </a:r>
              <a:r>
                <a:rPr lang="en-IE" sz="1200" b="1"/>
                <a:t>research programme</a:t>
              </a:r>
              <a:r>
                <a:rPr lang="en-IE" sz="1200"/>
                <a:t>. </a:t>
              </a:r>
            </a:p>
            <a:p>
              <a:pPr>
                <a:buFont typeface="Wingdings" panose="05000000000000000000" pitchFamily="2" charset="2"/>
                <a:buChar char="q"/>
              </a:pPr>
              <a:r>
                <a:rPr lang="en-GB" sz="1200"/>
                <a:t>Relevance of the sex/gender dimension in the research area. </a:t>
              </a:r>
            </a:p>
            <a:p>
              <a:pPr>
                <a:buFont typeface="Wingdings" panose="05000000000000000000" pitchFamily="2" charset="2"/>
                <a:buChar char="q"/>
              </a:pPr>
              <a:r>
                <a:rPr lang="en-IE" sz="1200"/>
                <a:t>Quality &amp; innovative aspects of the </a:t>
              </a:r>
              <a:r>
                <a:rPr lang="en-IE" sz="1200" b="1"/>
                <a:t>training programme</a:t>
              </a:r>
              <a:r>
                <a:rPr lang="en-IE" sz="1200"/>
                <a:t>, where appropriate, including </a:t>
              </a:r>
              <a:r>
                <a:rPr lang="en-IE" sz="1200" b="1"/>
                <a:t>mentoring</a:t>
              </a:r>
              <a:r>
                <a:rPr lang="en-IE" sz="1200"/>
                <a:t>. </a:t>
              </a:r>
            </a:p>
            <a:p>
              <a:pPr>
                <a:buFont typeface="Wingdings" panose="05000000000000000000" pitchFamily="2" charset="2"/>
                <a:buChar char="q"/>
              </a:pPr>
              <a:r>
                <a:rPr lang="en-IE" sz="1200"/>
                <a:t>Suitability &amp;/or complementarity of the </a:t>
              </a:r>
              <a:r>
                <a:rPr lang="en-IE" sz="1200" b="1"/>
                <a:t>Fellow’s expertise </a:t>
              </a:r>
              <a:r>
                <a:rPr lang="en-IE" sz="1200"/>
                <a:t>with the research &amp; training programme.</a:t>
              </a:r>
            </a:p>
            <a:p>
              <a:pPr>
                <a:buFont typeface="Wingdings" panose="05000000000000000000" pitchFamily="2" charset="2"/>
                <a:buChar char="q"/>
              </a:pPr>
              <a:endParaRPr lang="en-IE" sz="1200"/>
            </a:p>
            <a:p>
              <a:pPr lvl="1">
                <a:buFont typeface="Wingdings" panose="05000000000000000000" pitchFamily="2" charset="2"/>
                <a:buChar char="q"/>
              </a:pPr>
              <a:endParaRPr kumimoji="0" lang="en-IE" sz="1200" b="1" i="0" u="none" strike="noStrike" kern="1200" cap="none" spc="0" normalizeH="0" baseline="0" noProof="0">
                <a:ln>
                  <a:noFill/>
                </a:ln>
                <a:solidFill>
                  <a:srgbClr val="00467F"/>
                </a:solidFill>
                <a:effectLst/>
                <a:uLnTx/>
                <a:uFillTx/>
                <a:latin typeface="Arial" panose="020B0604020202020204" pitchFamily="34" charset="0"/>
                <a:ea typeface="+mn-ea"/>
                <a:cs typeface="+mn-cs"/>
              </a:endParaRPr>
            </a:p>
            <a:p>
              <a:pPr lvl="1">
                <a:buFont typeface="Wingdings" panose="05000000000000000000" pitchFamily="2" charset="2"/>
                <a:buChar char="q"/>
              </a:pPr>
              <a:endParaRPr kumimoji="0" lang="en-IE" sz="1200" b="1" i="0" u="none" strike="noStrike" kern="1200" cap="none" spc="0" normalizeH="0" baseline="0" noProof="0">
                <a:ln>
                  <a:noFill/>
                </a:ln>
                <a:solidFill>
                  <a:srgbClr val="00467F"/>
                </a:solidFill>
                <a:effectLst/>
                <a:uLnTx/>
                <a:uFillTx/>
                <a:latin typeface="Arial" panose="020B0604020202020204" pitchFamily="34" charset="0"/>
                <a:ea typeface="+mn-ea"/>
                <a:cs typeface="+mn-cs"/>
              </a:endParaRPr>
            </a:p>
          </p:txBody>
        </p:sp>
      </p:grpSp>
      <p:sp>
        <p:nvSpPr>
          <p:cNvPr id="19" name="Rectangle 18">
            <a:extLst>
              <a:ext uri="{FF2B5EF4-FFF2-40B4-BE49-F238E27FC236}">
                <a16:creationId xmlns:a16="http://schemas.microsoft.com/office/drawing/2014/main" id="{F5486E9B-AC4B-6C13-1712-FDC4BA2D80F4}"/>
              </a:ext>
            </a:extLst>
          </p:cNvPr>
          <p:cNvSpPr/>
          <p:nvPr/>
        </p:nvSpPr>
        <p:spPr>
          <a:xfrm>
            <a:off x="1032598" y="3313913"/>
            <a:ext cx="10541597" cy="276999"/>
          </a:xfrm>
          <a:prstGeom prst="rect">
            <a:avLst/>
          </a:prstGeom>
          <a:solidFill>
            <a:srgbClr val="7169B2"/>
          </a:solidFill>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srgbClr val="00467F"/>
                </a:solidFill>
                <a:effectLst/>
                <a:uLnTx/>
                <a:uFillTx/>
                <a:latin typeface="Arial" panose="020B0604020202020204" pitchFamily="34" charset="0"/>
                <a:ea typeface="+mn-ea"/>
                <a:cs typeface="+mn-cs"/>
              </a:rPr>
              <a:t>Independent International Experts- 3 review criteria</a:t>
            </a:r>
          </a:p>
        </p:txBody>
      </p:sp>
      <p:pic>
        <p:nvPicPr>
          <p:cNvPr id="5" name="Picture 4" descr="A close up of a sign&#10;&#10;Description generated with very high confidence">
            <a:extLst>
              <a:ext uri="{FF2B5EF4-FFF2-40B4-BE49-F238E27FC236}">
                <a16:creationId xmlns:a16="http://schemas.microsoft.com/office/drawing/2014/main" id="{75DBDCAF-92BF-030B-2ED4-1DE8600DA614}"/>
              </a:ext>
            </a:extLst>
          </p:cNvPr>
          <p:cNvPicPr>
            <a:picLocks noChangeAspect="1"/>
          </p:cNvPicPr>
          <p:nvPr/>
        </p:nvPicPr>
        <p:blipFill>
          <a:blip r:embed="rId8"/>
          <a:stretch>
            <a:fillRect/>
          </a:stretch>
        </p:blipFill>
        <p:spPr>
          <a:xfrm>
            <a:off x="-75513" y="6315198"/>
            <a:ext cx="1360048" cy="589875"/>
          </a:xfrm>
          <a:prstGeom prst="rect">
            <a:avLst/>
          </a:prstGeom>
        </p:spPr>
      </p:pic>
      <p:sp>
        <p:nvSpPr>
          <p:cNvPr id="3" name="Title 1">
            <a:extLst>
              <a:ext uri="{FF2B5EF4-FFF2-40B4-BE49-F238E27FC236}">
                <a16:creationId xmlns:a16="http://schemas.microsoft.com/office/drawing/2014/main" id="{EDE7B5AD-169B-1DC8-4E7E-243A921C027D}"/>
              </a:ext>
            </a:extLst>
          </p:cNvPr>
          <p:cNvSpPr txBox="1">
            <a:spLocks/>
          </p:cNvSpPr>
          <p:nvPr/>
        </p:nvSpPr>
        <p:spPr>
          <a:xfrm>
            <a:off x="2552465" y="361053"/>
            <a:ext cx="10992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a:t>
            </a:r>
            <a:r>
              <a:rPr lang="en-IE" sz="3600">
                <a:latin typeface="+mn-lt"/>
              </a:rPr>
              <a:t>Review Process</a:t>
            </a:r>
          </a:p>
          <a:p>
            <a:endParaRPr lang="en-US"/>
          </a:p>
        </p:txBody>
      </p:sp>
      <p:sp>
        <p:nvSpPr>
          <p:cNvPr id="2" name="TextBox 1">
            <a:extLst>
              <a:ext uri="{FF2B5EF4-FFF2-40B4-BE49-F238E27FC236}">
                <a16:creationId xmlns:a16="http://schemas.microsoft.com/office/drawing/2014/main" id="{AA1FEFCF-99AA-1311-0945-DEBA37DF9AEF}"/>
              </a:ext>
            </a:extLst>
          </p:cNvPr>
          <p:cNvSpPr txBox="1"/>
          <p:nvPr/>
        </p:nvSpPr>
        <p:spPr>
          <a:xfrm>
            <a:off x="10680432" y="6628074"/>
            <a:ext cx="1511568" cy="276999"/>
          </a:xfrm>
          <a:prstGeom prst="rect">
            <a:avLst/>
          </a:prstGeom>
          <a:noFill/>
        </p:spPr>
        <p:txBody>
          <a:bodyPr wrap="none" rtlCol="0">
            <a:spAutoFit/>
          </a:bodyPr>
          <a:lstStyle/>
          <a:p>
            <a:r>
              <a:rPr lang="en-IE" sz="1200" dirty="0"/>
              <a:t>* Template provided</a:t>
            </a:r>
          </a:p>
        </p:txBody>
      </p:sp>
    </p:spTree>
    <p:extLst>
      <p:ext uri="{BB962C8B-B14F-4D97-AF65-F5344CB8AC3E}">
        <p14:creationId xmlns:p14="http://schemas.microsoft.com/office/powerpoint/2010/main" val="26496356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sz="quarter" idx="11"/>
          </p:nvPr>
        </p:nvSpPr>
        <p:spPr>
          <a:xfrm>
            <a:off x="505215" y="6309604"/>
            <a:ext cx="11181570" cy="444663"/>
          </a:xfrm>
          <a:noFill/>
          <a:ln/>
        </p:spPr>
        <p:txBody>
          <a:bodyPr>
            <a:normAutofit/>
          </a:bodyPr>
          <a:lstStyle/>
          <a:p>
            <a:pPr marL="0" indent="0">
              <a:lnSpc>
                <a:spcPct val="110000"/>
              </a:lnSpc>
              <a:buNone/>
            </a:pPr>
            <a:r>
              <a:rPr lang="en-IE" sz="2000" u="sng"/>
              <a:t>Fellowship proposal upload (max. 6 pages)- Template provided</a:t>
            </a:r>
          </a:p>
        </p:txBody>
      </p:sp>
      <p:sp>
        <p:nvSpPr>
          <p:cNvPr id="6" name="Title 1"/>
          <p:cNvSpPr txBox="1">
            <a:spLocks/>
          </p:cNvSpPr>
          <p:nvPr/>
        </p:nvSpPr>
        <p:spPr>
          <a:xfrm>
            <a:off x="403637" y="1082402"/>
            <a:ext cx="8244000" cy="11530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400" b="1" kern="1200">
                <a:solidFill>
                  <a:schemeClr val="tx2"/>
                </a:solidFill>
                <a:latin typeface="+mj-lt"/>
                <a:ea typeface="+mj-ea"/>
                <a:cs typeface="+mj-cs"/>
              </a:defRPr>
            </a:lvl1pPr>
          </a:lstStyle>
          <a:p>
            <a:endParaRPr lang="en-IE" sz="3200">
              <a:latin typeface="+mn-lt"/>
            </a:endParaRPr>
          </a:p>
        </p:txBody>
      </p:sp>
      <p:sp>
        <p:nvSpPr>
          <p:cNvPr id="2" name="Rectangle 1">
            <a:extLst>
              <a:ext uri="{FF2B5EF4-FFF2-40B4-BE49-F238E27FC236}">
                <a16:creationId xmlns:a16="http://schemas.microsoft.com/office/drawing/2014/main" id="{7E0D734F-AA50-4C76-8525-F2957B86E64E}"/>
              </a:ext>
            </a:extLst>
          </p:cNvPr>
          <p:cNvSpPr/>
          <p:nvPr/>
        </p:nvSpPr>
        <p:spPr>
          <a:xfrm>
            <a:off x="505215" y="1325172"/>
            <a:ext cx="10015711" cy="770275"/>
          </a:xfrm>
          <a:prstGeom prst="rect">
            <a:avLst/>
          </a:prstGeom>
        </p:spPr>
        <p:txBody>
          <a:bodyPr wrap="square" lIns="91440" tIns="45720" rIns="91440" bIns="45720" anchor="t">
            <a:spAutoFit/>
          </a:bodyPr>
          <a:lstStyle/>
          <a:p>
            <a:r>
              <a:rPr lang="en-IE" sz="1800">
                <a:effectLst/>
                <a:latin typeface="Calibri" panose="020F0502020204030204" pitchFamily="34" charset="0"/>
                <a:ea typeface="Calibri" panose="020F0502020204030204" pitchFamily="34" charset="0"/>
                <a:cs typeface="Calibri" panose="020F0502020204030204" pitchFamily="34" charset="0"/>
              </a:rPr>
              <a:t>The proposal content </a:t>
            </a:r>
            <a:r>
              <a:rPr lang="en-IE" sz="1800" u="sng">
                <a:effectLst/>
                <a:latin typeface="Calibri" panose="020F0502020204030204" pitchFamily="34" charset="0"/>
                <a:ea typeface="Calibri" panose="020F0502020204030204" pitchFamily="34" charset="0"/>
                <a:cs typeface="Calibri" panose="020F0502020204030204" pitchFamily="34" charset="0"/>
              </a:rPr>
              <a:t>must</a:t>
            </a:r>
            <a:r>
              <a:rPr lang="en-IE" sz="1800">
                <a:effectLst/>
                <a:latin typeface="Calibri" panose="020F0502020204030204" pitchFamily="34" charset="0"/>
                <a:ea typeface="Calibri" panose="020F0502020204030204" pitchFamily="34" charset="0"/>
                <a:cs typeface="Calibri" panose="020F0502020204030204" pitchFamily="34" charset="0"/>
              </a:rPr>
              <a:t> be structured under the following 3 headings and address each sub-heading:</a:t>
            </a:r>
            <a:endParaRPr lang="en-IE"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900"/>
              </a:spcBef>
              <a:spcAft>
                <a:spcPts val="800"/>
              </a:spcAft>
            </a:pPr>
            <a:r>
              <a:rPr lang="en-IE"/>
              <a:t> </a:t>
            </a:r>
            <a:r>
              <a:rPr lang="en-IE" sz="1800">
                <a:effectLst/>
                <a:latin typeface="Calibri"/>
                <a:ea typeface="Calibri" panose="020F0502020204030204" pitchFamily="34" charset="0"/>
                <a:cs typeface="Calibri"/>
              </a:rPr>
              <a:t> </a:t>
            </a:r>
            <a:endParaRPr lang="en-IE"/>
          </a:p>
        </p:txBody>
      </p:sp>
      <p:sp>
        <p:nvSpPr>
          <p:cNvPr id="3" name="Title 1">
            <a:extLst>
              <a:ext uri="{FF2B5EF4-FFF2-40B4-BE49-F238E27FC236}">
                <a16:creationId xmlns:a16="http://schemas.microsoft.com/office/drawing/2014/main" id="{2208321A-58AB-D3AE-B416-4E907E4D6C60}"/>
              </a:ext>
            </a:extLst>
          </p:cNvPr>
          <p:cNvSpPr txBox="1">
            <a:spLocks/>
          </p:cNvSpPr>
          <p:nvPr/>
        </p:nvSpPr>
        <p:spPr>
          <a:xfrm>
            <a:off x="2573154" y="371570"/>
            <a:ext cx="10992000" cy="953602"/>
          </a:xfrm>
          <a:prstGeom prst="rect">
            <a:avLst/>
          </a:prstGeom>
        </p:spPr>
        <p:txBody>
          <a:bodyPr/>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a:t>Placement Stream: </a:t>
            </a:r>
            <a:r>
              <a:rPr lang="en-IE" sz="3600">
                <a:latin typeface="+mn-lt"/>
              </a:rPr>
              <a:t>Proposal Template</a:t>
            </a:r>
          </a:p>
          <a:p>
            <a:endParaRPr lang="en-US"/>
          </a:p>
        </p:txBody>
      </p:sp>
      <p:grpSp>
        <p:nvGrpSpPr>
          <p:cNvPr id="4" name="Group 3">
            <a:extLst>
              <a:ext uri="{FF2B5EF4-FFF2-40B4-BE49-F238E27FC236}">
                <a16:creationId xmlns:a16="http://schemas.microsoft.com/office/drawing/2014/main" id="{2FB92FC5-B0EB-AE2A-1A2D-A98E790FFC8C}"/>
              </a:ext>
            </a:extLst>
          </p:cNvPr>
          <p:cNvGrpSpPr/>
          <p:nvPr/>
        </p:nvGrpSpPr>
        <p:grpSpPr>
          <a:xfrm>
            <a:off x="505215" y="1727325"/>
            <a:ext cx="10300224" cy="4422364"/>
            <a:chOff x="1287267" y="4344993"/>
            <a:chExt cx="5993204" cy="3831090"/>
          </a:xfrm>
        </p:grpSpPr>
        <p:sp>
          <p:nvSpPr>
            <p:cNvPr id="5" name="Rectangle 4">
              <a:extLst>
                <a:ext uri="{FF2B5EF4-FFF2-40B4-BE49-F238E27FC236}">
                  <a16:creationId xmlns:a16="http://schemas.microsoft.com/office/drawing/2014/main" id="{FDC21864-8074-B075-CB42-3A14AA8F5B85}"/>
                </a:ext>
              </a:extLst>
            </p:cNvPr>
            <p:cNvSpPr/>
            <p:nvPr/>
          </p:nvSpPr>
          <p:spPr>
            <a:xfrm>
              <a:off x="5382255" y="4344993"/>
              <a:ext cx="1898216" cy="3776432"/>
            </a:xfrm>
            <a:prstGeom prst="rect">
              <a:avLst/>
            </a:prstGeom>
            <a:solidFill>
              <a:srgbClr val="DCD0FF"/>
            </a:solid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effectLst/>
                  <a:uLnTx/>
                  <a:uFillTx/>
                  <a:latin typeface="Arial"/>
                  <a:cs typeface="Arial"/>
                </a:rPr>
                <a:t>Execution and Delivery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1" i="0" u="none" strike="noStrike" kern="1200" cap="none" spc="0" normalizeH="0" baseline="0" noProof="0" dirty="0">
                <a:ln>
                  <a:noFill/>
                </a:ln>
                <a:effectLst/>
                <a:uLnTx/>
                <a:uFillTx/>
                <a:latin typeface="Arial" panose="020B0604020202020204" pitchFamily="34" charset="0"/>
                <a:ea typeface="+mn-ea"/>
                <a:cs typeface="+mn-cs"/>
              </a:endParaRPr>
            </a:p>
            <a:p>
              <a:pPr marL="171450" lvl="0" indent="-171450">
                <a:lnSpc>
                  <a:spcPct val="107000"/>
                </a:lnSpc>
                <a:spcAft>
                  <a:spcPts val="800"/>
                </a:spcAft>
                <a:buFont typeface="Wingdings" panose="05000000000000000000" pitchFamily="2" charset="2"/>
                <a:buChar char="§"/>
              </a:pPr>
              <a:r>
                <a:rPr lang="en-GB" sz="1200" dirty="0">
                  <a:cs typeface="Calibri"/>
                </a:rPr>
                <a:t>Describe how the research programme will be</a:t>
              </a:r>
              <a:r>
                <a:rPr lang="en-GB" sz="1200" b="1" dirty="0">
                  <a:cs typeface="Calibri"/>
                </a:rPr>
                <a:t> implemented </a:t>
              </a:r>
              <a:r>
                <a:rPr lang="en-GB" sz="1200" dirty="0">
                  <a:cs typeface="Calibri"/>
                </a:rPr>
                <a:t>(include a Gantt chart).</a:t>
              </a:r>
              <a:endParaRPr lang="en-IE" sz="1200" dirty="0">
                <a:cs typeface="Calibri"/>
              </a:endParaRPr>
            </a:p>
            <a:p>
              <a:pPr marL="171450" lvl="0" indent="-171450">
                <a:lnSpc>
                  <a:spcPct val="107000"/>
                </a:lnSpc>
                <a:spcAft>
                  <a:spcPts val="800"/>
                </a:spcAft>
                <a:buFont typeface="Wingdings" panose="05000000000000000000" pitchFamily="2" charset="2"/>
                <a:buChar char="§"/>
              </a:pPr>
              <a:r>
                <a:rPr lang="en-GB" sz="1200" dirty="0">
                  <a:cs typeface="Calibri"/>
                </a:rPr>
                <a:t>Describe the </a:t>
              </a:r>
              <a:r>
                <a:rPr lang="en-GB" sz="1200" b="1" dirty="0">
                  <a:cs typeface="Calibri"/>
                </a:rPr>
                <a:t>supervision and mentoring arrangements</a:t>
              </a:r>
              <a:r>
                <a:rPr lang="en-GB" sz="1200" dirty="0">
                  <a:cs typeface="Calibri"/>
                </a:rPr>
                <a:t>, including risk management.</a:t>
              </a:r>
              <a:endParaRPr lang="en-IE" sz="1200" dirty="0">
                <a:cs typeface="Calibri"/>
              </a:endParaRPr>
            </a:p>
            <a:p>
              <a:pPr marL="171450" indent="-171450">
                <a:lnSpc>
                  <a:spcPct val="107000"/>
                </a:lnSpc>
                <a:spcAft>
                  <a:spcPts val="800"/>
                </a:spcAft>
                <a:buFont typeface="Wingdings" panose="05000000000000000000" pitchFamily="2" charset="2"/>
                <a:buChar char="§"/>
              </a:pPr>
              <a:r>
                <a:rPr lang="en-GB" sz="1200" dirty="0">
                  <a:cs typeface="Calibri"/>
                </a:rPr>
                <a:t>Describe the </a:t>
              </a:r>
              <a:r>
                <a:rPr lang="en-GB" sz="1200" b="1" dirty="0">
                  <a:cs typeface="Calibri"/>
                </a:rPr>
                <a:t>infrastructure</a:t>
              </a:r>
              <a:r>
                <a:rPr lang="en-GB" sz="1200" dirty="0">
                  <a:cs typeface="Calibri"/>
                </a:rPr>
                <a:t>, facilities and space to be provided by the mentor. This should include details of the office, laboratory, computing, animal or other facilities as necessary, where the research will be done, including the equipment and materials that will be available. </a:t>
              </a:r>
            </a:p>
            <a:p>
              <a:pPr marL="171450" indent="-171450">
                <a:lnSpc>
                  <a:spcPct val="107000"/>
                </a:lnSpc>
                <a:spcAft>
                  <a:spcPts val="800"/>
                </a:spcAft>
                <a:buFont typeface="Wingdings" panose="05000000000000000000" pitchFamily="2" charset="2"/>
                <a:buChar char="§"/>
              </a:pPr>
              <a:endParaRPr lang="en-GB" sz="1200" dirty="0">
                <a:cs typeface="Calibri"/>
              </a:endParaRPr>
            </a:p>
            <a:p>
              <a:pPr marL="171450" indent="-171450">
                <a:lnSpc>
                  <a:spcPct val="107000"/>
                </a:lnSpc>
                <a:spcAft>
                  <a:spcPts val="800"/>
                </a:spcAft>
                <a:buFont typeface="Wingdings" panose="05000000000000000000" pitchFamily="2" charset="2"/>
                <a:buChar char="§"/>
              </a:pPr>
              <a:endParaRPr lang="en-GB" sz="1200" dirty="0">
                <a:solidFill>
                  <a:srgbClr val="112B19"/>
                </a:solidFill>
                <a:latin typeface="Aptos" panose="02110004020202020204"/>
                <a:cs typeface="Calibri"/>
              </a:endParaRPr>
            </a:p>
            <a:p>
              <a:pPr lvl="1">
                <a:spcAft>
                  <a:spcPts val="600"/>
                </a:spcAft>
                <a:buFont typeface="Wingdings" panose="05000000000000000000" pitchFamily="2" charset="2"/>
                <a:buChar char="q"/>
              </a:pPr>
              <a:endParaRPr lang="en-IE" sz="1200" dirty="0">
                <a:solidFill>
                  <a:srgbClr val="112B19"/>
                </a:solidFill>
                <a:latin typeface="Aptos" panose="02110004020202020204"/>
                <a:cs typeface="Arial" panose="020B0604020202020204" pitchFamily="34" charset="0"/>
              </a:endParaRPr>
            </a:p>
            <a:p>
              <a:pPr algn="ctr"/>
              <a:endParaRPr lang="en-IE" sz="1200" b="1" dirty="0">
                <a:solidFill>
                  <a:srgbClr val="00467F"/>
                </a:solidFill>
                <a:latin typeface="Arial" panose="020B0604020202020204" pitchFamily="34" charset="0"/>
                <a:cs typeface="Arial" panose="020B0604020202020204" pitchFamily="34" charset="0"/>
              </a:endParaRPr>
            </a:p>
            <a:p>
              <a:pPr algn="ctr"/>
              <a:endParaRPr lang="en-IE" sz="1200" b="1" dirty="0">
                <a:solidFill>
                  <a:srgbClr val="00467F"/>
                </a:solidFill>
                <a:latin typeface="Arial" panose="020B0604020202020204" pitchFamily="34" charset="0"/>
                <a:cs typeface="Arial" panose="020B0604020202020204" pitchFamily="34" charset="0"/>
              </a:endParaRPr>
            </a:p>
            <a:p>
              <a:pPr algn="ctr"/>
              <a:endParaRPr lang="en-IE" sz="1200" b="1" dirty="0">
                <a:solidFill>
                  <a:srgbClr val="00467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21A3BEF-5734-7294-FB53-5489D19F6E4F}"/>
                </a:ext>
              </a:extLst>
            </p:cNvPr>
            <p:cNvSpPr/>
            <p:nvPr/>
          </p:nvSpPr>
          <p:spPr>
            <a:xfrm>
              <a:off x="3330802" y="4344993"/>
              <a:ext cx="1898216" cy="3829646"/>
            </a:xfrm>
            <a:prstGeom prst="rect">
              <a:avLst/>
            </a:prstGeom>
            <a:solidFill>
              <a:srgbClr val="DCD0FF"/>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effectLst/>
                  <a:uLnTx/>
                  <a:uFillTx/>
                  <a:latin typeface="Arial" panose="020B0604020202020204" pitchFamily="34" charset="0"/>
                  <a:ea typeface="+mn-ea"/>
                  <a:cs typeface="+mn-cs"/>
                </a:rPr>
                <a:t>Impact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1" i="0" u="none" strike="noStrike" kern="1200" cap="none" spc="0" normalizeH="0" baseline="0" noProof="0" dirty="0">
                <a:ln>
                  <a:noFill/>
                </a:ln>
                <a:effectLst/>
                <a:uLnTx/>
                <a:uFillTx/>
                <a:latin typeface="Arial" panose="020B0604020202020204" pitchFamily="34" charset="0"/>
                <a:ea typeface="+mn-ea"/>
                <a:cs typeface="+mn-cs"/>
              </a:endParaRPr>
            </a:p>
            <a:p>
              <a:pPr marL="171450" lvl="0" indent="-171450">
                <a:lnSpc>
                  <a:spcPct val="107000"/>
                </a:lnSpc>
                <a:spcAft>
                  <a:spcPts val="800"/>
                </a:spcAft>
                <a:buFont typeface="Wingdings" panose="05000000000000000000" pitchFamily="2" charset="2"/>
                <a:buChar char="§"/>
              </a:pPr>
              <a:r>
                <a:rPr lang="en-GB" sz="1200" dirty="0"/>
                <a:t>Describe the potential for </a:t>
              </a:r>
              <a:r>
                <a:rPr lang="en-GB" sz="1200" b="1" dirty="0"/>
                <a:t>long-term collaboration </a:t>
              </a:r>
              <a:r>
                <a:rPr lang="en-GB" sz="1200" dirty="0"/>
                <a:t>between the participants, and their commitment to the programme.</a:t>
              </a:r>
              <a:endParaRPr lang="en-IE" sz="1200" dirty="0"/>
            </a:p>
            <a:p>
              <a:pPr marL="171450" lvl="0" indent="-171450">
                <a:lnSpc>
                  <a:spcPct val="107000"/>
                </a:lnSpc>
                <a:spcAft>
                  <a:spcPts val="800"/>
                </a:spcAft>
                <a:buFont typeface="Wingdings" panose="05000000000000000000" pitchFamily="2" charset="2"/>
                <a:buChar char="§"/>
              </a:pPr>
              <a:r>
                <a:rPr lang="en-GB" sz="1200" dirty="0"/>
                <a:t>Describe how the Fellowship will enhance </a:t>
              </a:r>
              <a:r>
                <a:rPr lang="en-GB" sz="1200" b="1" dirty="0"/>
                <a:t>the career perspectives </a:t>
              </a:r>
              <a:r>
                <a:rPr lang="en-GB" sz="1200" dirty="0"/>
                <a:t>and employability of the fellow and how it will contribute to their skills development.</a:t>
              </a:r>
              <a:endParaRPr lang="en-IE" sz="1200" dirty="0"/>
            </a:p>
            <a:p>
              <a:pPr marL="171450" lvl="0" indent="-171450">
                <a:lnSpc>
                  <a:spcPct val="107000"/>
                </a:lnSpc>
                <a:spcAft>
                  <a:spcPts val="800"/>
                </a:spcAft>
                <a:buFont typeface="Wingdings" panose="05000000000000000000" pitchFamily="2" charset="2"/>
                <a:buChar char="§"/>
              </a:pPr>
              <a:r>
                <a:rPr lang="en-GB" sz="1200" dirty="0"/>
                <a:t>Describe how the proposed research will </a:t>
              </a:r>
              <a:r>
                <a:rPr lang="en-GB" sz="1200" b="1" dirty="0"/>
                <a:t>impact on the industry partner’s activities</a:t>
              </a:r>
              <a:r>
                <a:rPr lang="en-GB" sz="1200" dirty="0"/>
                <a:t>.</a:t>
              </a:r>
              <a:endParaRPr lang="en-IE" sz="1200" dirty="0"/>
            </a:p>
            <a:p>
              <a:pPr marL="171450" lvl="0" indent="-171450">
                <a:lnSpc>
                  <a:spcPct val="107000"/>
                </a:lnSpc>
                <a:spcAft>
                  <a:spcPts val="800"/>
                </a:spcAft>
                <a:buFont typeface="Wingdings" panose="05000000000000000000" pitchFamily="2" charset="2"/>
                <a:buChar char="§"/>
              </a:pPr>
              <a:r>
                <a:rPr lang="en-GB" sz="1200" dirty="0"/>
                <a:t>Describe the proposed measures to exploit and disseminate the results, including intellectual property (IP) management measures.</a:t>
              </a:r>
              <a:endParaRPr lang="en-IE" sz="1200" dirty="0"/>
            </a:p>
            <a:p>
              <a:pPr marL="171450" lvl="0" indent="-171450">
                <a:lnSpc>
                  <a:spcPct val="107000"/>
                </a:lnSpc>
                <a:spcAft>
                  <a:spcPts val="800"/>
                </a:spcAft>
                <a:buFont typeface="Wingdings" panose="05000000000000000000" pitchFamily="2" charset="2"/>
                <a:buChar char="§"/>
              </a:pPr>
              <a:r>
                <a:rPr lang="en-GB" sz="1200" dirty="0"/>
                <a:t>Applications where additional grant aid is requested for </a:t>
              </a:r>
              <a:r>
                <a:rPr lang="en-GB" sz="1200" b="1" dirty="0"/>
                <a:t>wide dissemination </a:t>
              </a:r>
              <a:r>
                <a:rPr lang="en-GB" sz="1200" dirty="0"/>
                <a:t>of results, you must detail how results will be disseminated.</a:t>
              </a:r>
              <a:endParaRPr kumimoji="0" lang="en-IE" sz="1200" b="1" i="0" u="none" strike="noStrike" kern="1200" cap="none" spc="0" normalizeH="0" baseline="0" noProof="0" dirty="0">
                <a:ln>
                  <a:noFill/>
                </a:ln>
                <a:solidFill>
                  <a:srgbClr val="00467F"/>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3BED9F80-1FE3-19CB-735D-B218ABF1C5C0}"/>
                </a:ext>
              </a:extLst>
            </p:cNvPr>
            <p:cNvSpPr/>
            <p:nvPr/>
          </p:nvSpPr>
          <p:spPr>
            <a:xfrm>
              <a:off x="1287267" y="4344993"/>
              <a:ext cx="1898216" cy="3831090"/>
            </a:xfrm>
            <a:prstGeom prst="rect">
              <a:avLst/>
            </a:prstGeom>
            <a:solidFill>
              <a:srgbClr val="DCD0FF"/>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mn-cs"/>
                </a:rPr>
                <a:t>Research &amp; 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effectLst/>
                <a:uLnTx/>
                <a:uFillTx/>
                <a:latin typeface="Arial" panose="020B0604020202020204" pitchFamily="34" charset="0"/>
                <a:ea typeface="+mn-ea"/>
                <a:cs typeface="+mn-cs"/>
              </a:endParaRPr>
            </a:p>
            <a:p>
              <a:pPr marL="342900" lvl="0" indent="-342900">
                <a:lnSpc>
                  <a:spcPct val="107000"/>
                </a:lnSpc>
                <a:spcAft>
                  <a:spcPts val="800"/>
                </a:spcAft>
                <a:buClr>
                  <a:schemeClr val="tx1"/>
                </a:buClr>
                <a:buFont typeface="Wingdings" panose="05000000000000000000" pitchFamily="2" charset="2"/>
                <a:buChar char="§"/>
              </a:pPr>
              <a:r>
                <a:rPr lang="en-GB" sz="1200" b="1" dirty="0">
                  <a:effectLst/>
                  <a:ea typeface="Times New Roman" panose="02020603050405020304" pitchFamily="18" charset="0"/>
                  <a:cs typeface="Arial" panose="020B0604020202020204" pitchFamily="34" charset="0"/>
                </a:rPr>
                <a:t>Challenge:</a:t>
              </a:r>
              <a:r>
                <a:rPr lang="en-GB" sz="1200" dirty="0">
                  <a:effectLst/>
                  <a:ea typeface="Times New Roman" panose="02020603050405020304" pitchFamily="18" charset="0"/>
                  <a:cs typeface="Arial" panose="020B0604020202020204" pitchFamily="34" charset="0"/>
                </a:rPr>
                <a:t> Describe the research/technological challenges to be addressed and their relevance to the industry partner’s activities. </a:t>
              </a:r>
              <a:endParaRPr lang="en-IE" sz="1200" dirty="0">
                <a:effectLst/>
                <a:ea typeface="Times New Roman" panose="02020603050405020304" pitchFamily="18" charset="0"/>
                <a:cs typeface="Times New Roman" panose="02020603050405020304" pitchFamily="18" charset="0"/>
              </a:endParaRPr>
            </a:p>
            <a:p>
              <a:pPr marL="342900" lvl="0" indent="-342900">
                <a:lnSpc>
                  <a:spcPct val="107000"/>
                </a:lnSpc>
                <a:spcAft>
                  <a:spcPts val="800"/>
                </a:spcAft>
                <a:buClr>
                  <a:schemeClr val="tx1"/>
                </a:buClr>
                <a:buFont typeface="Wingdings" panose="05000000000000000000" pitchFamily="2" charset="2"/>
                <a:buChar char="§"/>
              </a:pPr>
              <a:r>
                <a:rPr lang="en-GB" sz="1200" b="1" dirty="0">
                  <a:ea typeface="Times New Roman" panose="02020603050405020304" pitchFamily="18" charset="0"/>
                  <a:cs typeface="Times New Roman"/>
                </a:rPr>
                <a:t>State-of-the-art</a:t>
              </a:r>
              <a:r>
                <a:rPr lang="en-GB" sz="1200" b="1" dirty="0">
                  <a:effectLst/>
                  <a:ea typeface="Times New Roman" panose="02020603050405020304" pitchFamily="18" charset="0"/>
                  <a:cs typeface="Times New Roman"/>
                </a:rPr>
                <a:t>:</a:t>
              </a:r>
              <a:r>
                <a:rPr lang="en-GB" sz="1200" dirty="0">
                  <a:effectLst/>
                  <a:ea typeface="Times New Roman" panose="02020603050405020304" pitchFamily="18" charset="0"/>
                  <a:cs typeface="Times New Roman"/>
                </a:rPr>
                <a:t> Describe the current </a:t>
              </a:r>
              <a:r>
                <a:rPr lang="en-GB" sz="1200" dirty="0">
                  <a:ea typeface="Times New Roman" panose="02020603050405020304" pitchFamily="18" charset="0"/>
                  <a:cs typeface="Times New Roman"/>
                </a:rPr>
                <a:t>state-of-the-art</a:t>
              </a:r>
              <a:r>
                <a:rPr lang="en-GB" sz="1200" dirty="0">
                  <a:effectLst/>
                  <a:ea typeface="Times New Roman" panose="02020603050405020304" pitchFamily="18" charset="0"/>
                  <a:cs typeface="Times New Roman"/>
                </a:rPr>
                <a:t> in the area.</a:t>
              </a:r>
              <a:endParaRPr lang="en-IE" sz="1200" dirty="0">
                <a:effectLst/>
                <a:ea typeface="Times New Roman" panose="02020603050405020304" pitchFamily="18" charset="0"/>
                <a:cs typeface="Times New Roman"/>
              </a:endParaRPr>
            </a:p>
            <a:p>
              <a:pPr marL="342900" lvl="0" indent="-342900">
                <a:lnSpc>
                  <a:spcPct val="107000"/>
                </a:lnSpc>
                <a:spcAft>
                  <a:spcPts val="800"/>
                </a:spcAft>
                <a:buClr>
                  <a:schemeClr val="tx1"/>
                </a:buClr>
                <a:buFont typeface="Wingdings" panose="05000000000000000000" pitchFamily="2" charset="2"/>
                <a:buChar char="§"/>
              </a:pPr>
              <a:r>
                <a:rPr lang="en-GB" sz="1200" b="1" dirty="0">
                  <a:effectLst/>
                  <a:ea typeface="Times New Roman" panose="02020603050405020304" pitchFamily="18" charset="0"/>
                  <a:cs typeface="Arial" panose="020B0604020202020204" pitchFamily="34" charset="0"/>
                </a:rPr>
                <a:t>Research programme</a:t>
              </a:r>
              <a:r>
                <a:rPr lang="en-GB" sz="1200" dirty="0">
                  <a:effectLst/>
                  <a:ea typeface="Times New Roman" panose="02020603050405020304" pitchFamily="18" charset="0"/>
                  <a:cs typeface="Arial" panose="020B0604020202020204" pitchFamily="34" charset="0"/>
                </a:rPr>
                <a:t>: Describe the novelty and/or innovative aspects of the research programme, including work packages and detail any training activities as appropriate.</a:t>
              </a:r>
            </a:p>
            <a:p>
              <a:pPr marL="342900" indent="-342900">
                <a:lnSpc>
                  <a:spcPct val="107000"/>
                </a:lnSpc>
                <a:spcAft>
                  <a:spcPts val="800"/>
                </a:spcAft>
                <a:buClr>
                  <a:schemeClr val="tx1"/>
                </a:buClr>
                <a:buFont typeface="Wingdings" panose="05000000000000000000" pitchFamily="2" charset="2"/>
                <a:buChar char="§"/>
              </a:pPr>
              <a:r>
                <a:rPr lang="en-GB" sz="1200" b="1" dirty="0"/>
                <a:t>Training plan: </a:t>
              </a:r>
              <a:r>
                <a:rPr lang="en-GB" sz="1200" dirty="0"/>
                <a:t>detail any training activities as appropriate.</a:t>
              </a:r>
              <a:endParaRPr lang="en-IE" sz="1200" dirty="0"/>
            </a:p>
            <a:p>
              <a:pPr marL="342900" lvl="0" indent="-342900">
                <a:lnSpc>
                  <a:spcPct val="107000"/>
                </a:lnSpc>
                <a:spcAft>
                  <a:spcPts val="800"/>
                </a:spcAft>
                <a:buClr>
                  <a:schemeClr val="tx1"/>
                </a:buClr>
                <a:buFont typeface="Wingdings" panose="05000000000000000000" pitchFamily="2" charset="2"/>
                <a:buChar char="§"/>
              </a:pPr>
              <a:r>
                <a:rPr lang="en-GB" sz="1200" b="1" dirty="0">
                  <a:effectLst/>
                  <a:ea typeface="Times New Roman" panose="02020603050405020304" pitchFamily="18" charset="0"/>
                  <a:cs typeface="Times New Roman"/>
                </a:rPr>
                <a:t>Applicant and Mentor</a:t>
              </a:r>
              <a:r>
                <a:rPr lang="en-GB" sz="1200" dirty="0">
                  <a:effectLst/>
                  <a:ea typeface="Times New Roman" panose="02020603050405020304" pitchFamily="18" charset="0"/>
                  <a:cs typeface="Times New Roman"/>
                </a:rPr>
                <a:t>: Describe the mentor’s expertise and business sector, and how the </a:t>
              </a:r>
              <a:r>
                <a:rPr lang="en-GB" sz="1200" dirty="0">
                  <a:ea typeface="Times New Roman" panose="02020603050405020304" pitchFamily="18" charset="0"/>
                  <a:cs typeface="Times New Roman"/>
                </a:rPr>
                <a:t>Fellow’s</a:t>
              </a:r>
              <a:r>
                <a:rPr lang="en-GB" sz="1200" dirty="0">
                  <a:effectLst/>
                  <a:ea typeface="Times New Roman" panose="02020603050405020304" pitchFamily="18" charset="0"/>
                  <a:cs typeface="Times New Roman"/>
                </a:rPr>
                <a:t> expertise is suitable to carry out the proposed research programme.</a:t>
              </a:r>
              <a:endParaRPr kumimoji="0" lang="en-IE" sz="1200" b="1" i="0" u="none" strike="noStrike" kern="1200" cap="none" spc="0" normalizeH="0" baseline="0" noProof="0" dirty="0">
                <a:ln>
                  <a:noFill/>
                </a:ln>
                <a:solidFill>
                  <a:srgbClr val="00467F"/>
                </a:solidFill>
                <a:effectLst/>
                <a:uLnTx/>
                <a:uFillTx/>
                <a:ea typeface="+mn-ea"/>
                <a:cs typeface="+mn-cs"/>
              </a:endParaRPr>
            </a:p>
          </p:txBody>
        </p:sp>
      </p:grpSp>
    </p:spTree>
    <p:custDataLst>
      <p:tags r:id="rId1"/>
    </p:custDataLst>
    <p:extLst>
      <p:ext uri="{BB962C8B-B14F-4D97-AF65-F5344CB8AC3E}">
        <p14:creationId xmlns:p14="http://schemas.microsoft.com/office/powerpoint/2010/main" val="1207988450"/>
      </p:ext>
    </p:extLst>
  </p:cSld>
  <p:clrMapOvr>
    <a:masterClrMapping/>
  </p:clrMapOvr>
  <mc:AlternateContent xmlns:mc="http://schemas.openxmlformats.org/markup-compatibility/2006" xmlns:p14="http://schemas.microsoft.com/office/powerpoint/2010/main">
    <mc:Choice Requires="p14">
      <p:transition spd="slow" p14:dur="2000" advTm="51529"/>
    </mc:Choice>
    <mc:Fallback xmlns="">
      <p:transition spd="slow" advTm="5152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54364-3FA9-A4CA-FE99-E40C60591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E8E28-A760-5CD8-7118-EBF180B359C3}"/>
              </a:ext>
            </a:extLst>
          </p:cNvPr>
          <p:cNvSpPr>
            <a:spLocks noGrp="1"/>
          </p:cNvSpPr>
          <p:nvPr>
            <p:ph type="ctrTitle"/>
          </p:nvPr>
        </p:nvSpPr>
        <p:spPr>
          <a:xfrm>
            <a:off x="310006" y="5993385"/>
            <a:ext cx="3010929" cy="430216"/>
          </a:xfrm>
        </p:spPr>
        <p:txBody>
          <a:bodyPr>
            <a:normAutofit fontScale="90000"/>
          </a:bodyPr>
          <a:lstStyle/>
          <a:p>
            <a:pPr marL="0" indent="0">
              <a:lnSpc>
                <a:spcPct val="100000"/>
              </a:lnSpc>
              <a:spcBef>
                <a:spcPts val="0"/>
              </a:spcBef>
              <a:spcAft>
                <a:spcPts val="0"/>
              </a:spcAft>
              <a:buNone/>
            </a:pPr>
            <a:r>
              <a:rPr lang="en-US" sz="1400" b="1">
                <a:solidFill>
                  <a:schemeClr val="tx2"/>
                </a:solidFill>
                <a:latin typeface="Calibri"/>
                <a:cs typeface="Calibri"/>
              </a:rPr>
              <a:t>Dr. Emer Cahill</a:t>
            </a:r>
            <a:br>
              <a:rPr lang="en-US" sz="1400" b="1">
                <a:solidFill>
                  <a:schemeClr val="tx2"/>
                </a:solidFill>
                <a:latin typeface="Calibri"/>
                <a:cs typeface="Calibri"/>
              </a:rPr>
            </a:br>
            <a:r>
              <a:rPr lang="en-US" sz="1400" b="1" i="1">
                <a:solidFill>
                  <a:schemeClr val="tx2"/>
                </a:solidFill>
                <a:latin typeface="Calibri"/>
                <a:cs typeface="Calibri"/>
              </a:rPr>
              <a:t>Researcher Development</a:t>
            </a:r>
            <a:r>
              <a:rPr lang="en-US" sz="1400" i="1">
                <a:solidFill>
                  <a:schemeClr val="tx2"/>
                </a:solidFill>
              </a:rPr>
              <a:t> Team</a:t>
            </a:r>
            <a:br>
              <a:rPr lang="en-US" sz="1400" i="1">
                <a:solidFill>
                  <a:schemeClr val="tx2"/>
                </a:solidFill>
              </a:rPr>
            </a:br>
            <a:br>
              <a:rPr lang="en-US" sz="1400" b="1">
                <a:solidFill>
                  <a:schemeClr val="tx2"/>
                </a:solidFill>
                <a:latin typeface="Calibri"/>
                <a:cs typeface="Calibri"/>
              </a:rPr>
            </a:br>
            <a:endParaRPr lang="en-IE"/>
          </a:p>
        </p:txBody>
      </p:sp>
      <p:sp>
        <p:nvSpPr>
          <p:cNvPr id="3" name="Text Placeholder 2">
            <a:extLst>
              <a:ext uri="{FF2B5EF4-FFF2-40B4-BE49-F238E27FC236}">
                <a16:creationId xmlns:a16="http://schemas.microsoft.com/office/drawing/2014/main" id="{AA68B689-E692-E81A-3D28-4282DB5B827F}"/>
              </a:ext>
            </a:extLst>
          </p:cNvPr>
          <p:cNvSpPr>
            <a:spLocks noGrp="1"/>
          </p:cNvSpPr>
          <p:nvPr>
            <p:ph type="body" sz="quarter" idx="11"/>
          </p:nvPr>
        </p:nvSpPr>
        <p:spPr>
          <a:xfrm>
            <a:off x="310006" y="3087454"/>
            <a:ext cx="11181570" cy="2442880"/>
          </a:xfrm>
        </p:spPr>
        <p:txBody>
          <a:bodyPr/>
          <a:lstStyle/>
          <a:p>
            <a:r>
              <a:rPr lang="en-IE"/>
              <a:t>Partnership Stream:</a:t>
            </a:r>
          </a:p>
          <a:p>
            <a:r>
              <a:rPr lang="en-IE"/>
              <a:t>Enterprise Partnership Scheme Postdoctoral (EPSPD)</a:t>
            </a:r>
          </a:p>
        </p:txBody>
      </p:sp>
    </p:spTree>
    <p:extLst>
      <p:ext uri="{BB962C8B-B14F-4D97-AF65-F5344CB8AC3E}">
        <p14:creationId xmlns:p14="http://schemas.microsoft.com/office/powerpoint/2010/main" val="41516025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72A67-46C3-7E19-8C9F-A4456BBD0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71603-2C74-F705-2854-6D1EE2EC59DF}"/>
              </a:ext>
            </a:extLst>
          </p:cNvPr>
          <p:cNvSpPr>
            <a:spLocks noGrp="1"/>
          </p:cNvSpPr>
          <p:nvPr>
            <p:ph type="ctrTitle"/>
          </p:nvPr>
        </p:nvSpPr>
        <p:spPr>
          <a:xfrm>
            <a:off x="2536177" y="505089"/>
            <a:ext cx="7681622" cy="620716"/>
          </a:xfrm>
        </p:spPr>
        <p:txBody>
          <a:bodyPr>
            <a:noAutofit/>
          </a:bodyPr>
          <a:lstStyle/>
          <a:p>
            <a:r>
              <a:rPr lang="en-IE" sz="3200" b="1"/>
              <a:t>Partnership Stream: Programme structure</a:t>
            </a:r>
            <a:endParaRPr lang="en-US" sz="3200" b="1"/>
          </a:p>
        </p:txBody>
      </p:sp>
      <p:grpSp>
        <p:nvGrpSpPr>
          <p:cNvPr id="18" name="Group 17">
            <a:extLst>
              <a:ext uri="{FF2B5EF4-FFF2-40B4-BE49-F238E27FC236}">
                <a16:creationId xmlns:a16="http://schemas.microsoft.com/office/drawing/2014/main" id="{2E92C0CD-D9E8-077A-3595-77E73C073287}"/>
              </a:ext>
            </a:extLst>
          </p:cNvPr>
          <p:cNvGrpSpPr/>
          <p:nvPr/>
        </p:nvGrpSpPr>
        <p:grpSpPr>
          <a:xfrm>
            <a:off x="357872" y="1243517"/>
            <a:ext cx="2978182" cy="5541050"/>
            <a:chOff x="2047371" y="892488"/>
            <a:chExt cx="3318709" cy="5965512"/>
          </a:xfrm>
        </p:grpSpPr>
        <p:sp>
          <p:nvSpPr>
            <p:cNvPr id="15" name="Rectangle: Rounded Corners 14">
              <a:extLst>
                <a:ext uri="{FF2B5EF4-FFF2-40B4-BE49-F238E27FC236}">
                  <a16:creationId xmlns:a16="http://schemas.microsoft.com/office/drawing/2014/main" id="{1DA2F58C-416C-F0BB-D85E-E5061B336E1D}"/>
                </a:ext>
              </a:extLst>
            </p:cNvPr>
            <p:cNvSpPr/>
            <p:nvPr/>
          </p:nvSpPr>
          <p:spPr>
            <a:xfrm>
              <a:off x="2047371" y="892488"/>
              <a:ext cx="3318709" cy="596551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b="1"/>
            </a:p>
          </p:txBody>
        </p:sp>
        <p:sp>
          <p:nvSpPr>
            <p:cNvPr id="9" name="Rectangle: Rounded Corners 8">
              <a:extLst>
                <a:ext uri="{FF2B5EF4-FFF2-40B4-BE49-F238E27FC236}">
                  <a16:creationId xmlns:a16="http://schemas.microsoft.com/office/drawing/2014/main" id="{37991867-8864-E9B7-4C93-E7B927F7B575}"/>
                </a:ext>
              </a:extLst>
            </p:cNvPr>
            <p:cNvSpPr/>
            <p:nvPr/>
          </p:nvSpPr>
          <p:spPr>
            <a:xfrm>
              <a:off x="2208124" y="4268741"/>
              <a:ext cx="2989848" cy="75488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IE" sz="1700">
                  <a:solidFill>
                    <a:schemeClr val="dk1"/>
                  </a:solidFill>
                </a:rPr>
                <a:t>Applicant = Fellow</a:t>
              </a:r>
            </a:p>
          </p:txBody>
        </p:sp>
        <p:sp>
          <p:nvSpPr>
            <p:cNvPr id="11" name="Rectangle: Rounded Corners 10">
              <a:extLst>
                <a:ext uri="{FF2B5EF4-FFF2-40B4-BE49-F238E27FC236}">
                  <a16:creationId xmlns:a16="http://schemas.microsoft.com/office/drawing/2014/main" id="{16C1F191-9DAA-8EC4-B3A7-ED40A3DCA41B}"/>
                </a:ext>
              </a:extLst>
            </p:cNvPr>
            <p:cNvSpPr/>
            <p:nvPr/>
          </p:nvSpPr>
          <p:spPr>
            <a:xfrm>
              <a:off x="2207797" y="2094447"/>
              <a:ext cx="2989848" cy="2092450"/>
            </a:xfrm>
            <a:prstGeom prst="roundRect">
              <a:avLst/>
            </a:prstGeom>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GB" sz="1700"/>
                <a:t>Postdoctoral or late-stage PhD researcher carries out research in the research Body in Partnership with Enterprise, anywhere in the world.</a:t>
              </a:r>
              <a:endParaRPr lang="en-IE" sz="1700"/>
            </a:p>
          </p:txBody>
        </p:sp>
        <p:sp>
          <p:nvSpPr>
            <p:cNvPr id="13" name="Rectangle: Rounded Corners 12">
              <a:extLst>
                <a:ext uri="{FF2B5EF4-FFF2-40B4-BE49-F238E27FC236}">
                  <a16:creationId xmlns:a16="http://schemas.microsoft.com/office/drawing/2014/main" id="{51AD99CB-6876-E2E1-ECE7-BCB1116C9792}"/>
                </a:ext>
              </a:extLst>
            </p:cNvPr>
            <p:cNvSpPr/>
            <p:nvPr/>
          </p:nvSpPr>
          <p:spPr>
            <a:xfrm>
              <a:off x="2207797" y="1092719"/>
              <a:ext cx="2989848" cy="914400"/>
            </a:xfrm>
            <a:prstGeom prst="roundRect">
              <a:avLst/>
            </a:prstGeom>
            <a:ln/>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p>
              <a:pPr algn="ctr"/>
              <a:r>
                <a:rPr lang="en-IE" b="1"/>
                <a:t>Enterprise Partnership Programme (Postdoctoral)</a:t>
              </a:r>
            </a:p>
          </p:txBody>
        </p:sp>
        <p:sp>
          <p:nvSpPr>
            <p:cNvPr id="14" name="Rectangle: Rounded Corners 13">
              <a:extLst>
                <a:ext uri="{FF2B5EF4-FFF2-40B4-BE49-F238E27FC236}">
                  <a16:creationId xmlns:a16="http://schemas.microsoft.com/office/drawing/2014/main" id="{8D5E8FFE-2A4F-45BE-9DA0-4D000EDE201A}"/>
                </a:ext>
              </a:extLst>
            </p:cNvPr>
            <p:cNvSpPr/>
            <p:nvPr/>
          </p:nvSpPr>
          <p:spPr>
            <a:xfrm>
              <a:off x="2231710" y="5095012"/>
              <a:ext cx="2942348" cy="1645703"/>
            </a:xfrm>
            <a:prstGeom prst="roundRect">
              <a:avLst/>
            </a:prstGeom>
            <a:ln/>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p>
              <a:pPr algn="ctr"/>
              <a:endParaRPr lang="en-IE" sz="1600" b="1"/>
            </a:p>
            <a:p>
              <a:pPr algn="ctr"/>
              <a:r>
                <a:rPr lang="en-IE" sz="1600" b="1"/>
                <a:t> Research Ireland  contributes 2/3 total value of Salary and Research Costs. Enterprise Partner contributes 1/3</a:t>
              </a:r>
              <a:endParaRPr lang="en-US" sz="1600">
                <a:solidFill>
                  <a:srgbClr val="000000"/>
                </a:solidFill>
                <a:ea typeface="Calibri"/>
                <a:cs typeface="Calibri"/>
              </a:endParaRPr>
            </a:p>
            <a:p>
              <a:pPr algn="ctr"/>
              <a:endParaRPr lang="en-IE" b="1">
                <a:ea typeface="Calibri"/>
                <a:cs typeface="Calibri"/>
              </a:endParaRPr>
            </a:p>
          </p:txBody>
        </p:sp>
      </p:grpSp>
      <p:sp>
        <p:nvSpPr>
          <p:cNvPr id="20" name="TextBox 19">
            <a:extLst>
              <a:ext uri="{FF2B5EF4-FFF2-40B4-BE49-F238E27FC236}">
                <a16:creationId xmlns:a16="http://schemas.microsoft.com/office/drawing/2014/main" id="{946338AE-0004-B62E-6D5E-6F8035121C9D}"/>
              </a:ext>
            </a:extLst>
          </p:cNvPr>
          <p:cNvSpPr txBox="1"/>
          <p:nvPr/>
        </p:nvSpPr>
        <p:spPr>
          <a:xfrm>
            <a:off x="3638254" y="1711734"/>
            <a:ext cx="7344593" cy="3831818"/>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IE" sz="1600"/>
              <a:t>Postdoctoral Fellow</a:t>
            </a:r>
            <a:r>
              <a:rPr lang="en-IE" sz="1600">
                <a:solidFill>
                  <a:srgbClr val="112B19"/>
                </a:solidFill>
              </a:rPr>
              <a:t> is </a:t>
            </a:r>
            <a:r>
              <a:rPr lang="en-IE" sz="1600" b="1">
                <a:solidFill>
                  <a:schemeClr val="accent3"/>
                </a:solidFill>
              </a:rPr>
              <a:t>based in the Research Body</a:t>
            </a:r>
            <a:r>
              <a:rPr lang="en-IE" sz="1600">
                <a:solidFill>
                  <a:srgbClr val="112B19"/>
                </a:solidFill>
              </a:rPr>
              <a:t> </a:t>
            </a:r>
            <a:r>
              <a:rPr lang="en-IE" sz="1600" b="1">
                <a:solidFill>
                  <a:schemeClr val="tx2">
                    <a:lumMod val="75000"/>
                    <a:lumOff val="25000"/>
                  </a:schemeClr>
                </a:solidFill>
              </a:rPr>
              <a:t> </a:t>
            </a:r>
            <a:r>
              <a:rPr lang="en-IE" sz="1600"/>
              <a:t>working on a joint project in partnership with an Enterprise partner</a:t>
            </a:r>
          </a:p>
          <a:p>
            <a:pPr marL="285750" indent="-285750">
              <a:spcAft>
                <a:spcPts val="600"/>
              </a:spcAft>
              <a:buFont typeface="Arial" panose="020B0604020202020204" pitchFamily="34" charset="0"/>
              <a:buChar char="•"/>
            </a:pPr>
            <a:r>
              <a:rPr lang="en-IE" sz="1600"/>
              <a:t>Enterprise partner must </a:t>
            </a:r>
            <a:r>
              <a:rPr lang="en-IE" sz="1600" b="1">
                <a:solidFill>
                  <a:schemeClr val="accent3"/>
                </a:solidFill>
              </a:rPr>
              <a:t>nominate a mentor</a:t>
            </a:r>
            <a:r>
              <a:rPr lang="en-IE" sz="1600" b="1">
                <a:solidFill>
                  <a:schemeClr val="tx2">
                    <a:lumMod val="75000"/>
                    <a:lumOff val="25000"/>
                  </a:schemeClr>
                </a:solidFill>
              </a:rPr>
              <a:t> </a:t>
            </a:r>
            <a:r>
              <a:rPr lang="en-IE" sz="1600"/>
              <a:t>for the award, and complete an endorsement form as part of the application</a:t>
            </a:r>
          </a:p>
          <a:p>
            <a:pPr marL="285750" indent="-285750">
              <a:spcAft>
                <a:spcPts val="600"/>
              </a:spcAft>
              <a:buFont typeface="Arial" panose="020B0604020202020204" pitchFamily="34" charset="0"/>
              <a:buChar char="•"/>
            </a:pPr>
            <a:r>
              <a:rPr lang="en-IE" sz="1600" b="1">
                <a:solidFill>
                  <a:schemeClr val="tx2">
                    <a:lumMod val="75000"/>
                    <a:lumOff val="25000"/>
                  </a:schemeClr>
                </a:solidFill>
              </a:rPr>
              <a:t>Duration: </a:t>
            </a:r>
            <a:r>
              <a:rPr lang="en-IE" sz="1600"/>
              <a:t> 12 or 24 months full-time</a:t>
            </a:r>
          </a:p>
          <a:p>
            <a:pPr marL="285750" indent="-285750">
              <a:spcAft>
                <a:spcPts val="600"/>
              </a:spcAft>
              <a:buFont typeface="Arial" panose="020B0604020202020204" pitchFamily="34" charset="0"/>
              <a:buChar char="•"/>
            </a:pPr>
            <a:r>
              <a:rPr lang="en-IE" sz="1600" b="1">
                <a:solidFill>
                  <a:schemeClr val="tx2">
                    <a:lumMod val="75000"/>
                    <a:lumOff val="25000"/>
                  </a:schemeClr>
                </a:solidFill>
              </a:rPr>
              <a:t>Research Ireland Budget: </a:t>
            </a:r>
            <a:r>
              <a:rPr lang="en-IE" sz="1600"/>
              <a:t> Research Ireland 2/3 the total value of the award, which includes the salary and research expenses for the Fellow. The industry partner provides the remaining 1/3 cash contribution.</a:t>
            </a:r>
          </a:p>
          <a:p>
            <a:pPr marL="285750" indent="-285750">
              <a:spcAft>
                <a:spcPts val="600"/>
              </a:spcAft>
              <a:buFont typeface="Arial" panose="020B0604020202020204" pitchFamily="34" charset="0"/>
              <a:buChar char="•"/>
            </a:pPr>
            <a:r>
              <a:rPr lang="en-IE" sz="1600" b="1">
                <a:solidFill>
                  <a:schemeClr val="tx2">
                    <a:lumMod val="75000"/>
                    <a:lumOff val="25000"/>
                  </a:schemeClr>
                </a:solidFill>
              </a:rPr>
              <a:t>The applicant </a:t>
            </a:r>
            <a:r>
              <a:rPr lang="en-IE" sz="1600"/>
              <a:t>is the prospective Fellow</a:t>
            </a:r>
          </a:p>
          <a:p>
            <a:pPr marL="285750" indent="-285750">
              <a:spcAft>
                <a:spcPts val="600"/>
              </a:spcAft>
              <a:buFont typeface="Arial" panose="020B0604020202020204" pitchFamily="34" charset="0"/>
              <a:buChar char="•"/>
            </a:pPr>
            <a:r>
              <a:rPr lang="en-IE" sz="1600"/>
              <a:t>The Fellow is an </a:t>
            </a:r>
            <a:r>
              <a:rPr lang="en-IE" sz="1600" b="1">
                <a:solidFill>
                  <a:schemeClr val="tx2">
                    <a:lumMod val="75000"/>
                    <a:lumOff val="25000"/>
                  </a:schemeClr>
                </a:solidFill>
              </a:rPr>
              <a:t>employee of the Research Body </a:t>
            </a:r>
            <a:r>
              <a:rPr lang="en-IE" sz="1600"/>
              <a:t>for the duration of the Fellowship </a:t>
            </a:r>
          </a:p>
          <a:p>
            <a:pPr marL="285750" indent="-285750">
              <a:spcAft>
                <a:spcPts val="600"/>
              </a:spcAft>
              <a:buFont typeface="Arial" panose="020B0604020202020204" pitchFamily="34" charset="0"/>
              <a:buChar char="•"/>
            </a:pPr>
            <a:r>
              <a:rPr lang="en-IE" sz="1600" b="1">
                <a:solidFill>
                  <a:schemeClr val="tx2">
                    <a:lumMod val="75000"/>
                    <a:lumOff val="25000"/>
                  </a:schemeClr>
                </a:solidFill>
              </a:rPr>
              <a:t>Application Deadline: </a:t>
            </a:r>
            <a:r>
              <a:rPr lang="en-GB" sz="1600"/>
              <a:t>15 July 2025 </a:t>
            </a:r>
            <a:endParaRPr lang="en-GB" sz="1600">
              <a:solidFill>
                <a:srgbClr val="112B19"/>
              </a:solidFill>
            </a:endParaRPr>
          </a:p>
          <a:p>
            <a:pPr marL="285750" indent="-285750">
              <a:spcAft>
                <a:spcPts val="600"/>
              </a:spcAft>
              <a:buFont typeface="Arial" panose="020B0604020202020204" pitchFamily="34" charset="0"/>
              <a:buChar char="•"/>
            </a:pPr>
            <a:r>
              <a:rPr lang="en-IE" sz="1600" b="1">
                <a:solidFill>
                  <a:schemeClr val="tx2">
                    <a:lumMod val="75000"/>
                    <a:lumOff val="25000"/>
                  </a:schemeClr>
                </a:solidFill>
              </a:rPr>
              <a:t>Earliest Start Date: </a:t>
            </a:r>
            <a:r>
              <a:rPr lang="en-IE" sz="1600"/>
              <a:t>December 2026</a:t>
            </a:r>
            <a:endParaRPr lang="en-IE"/>
          </a:p>
        </p:txBody>
      </p:sp>
    </p:spTree>
    <p:custDataLst>
      <p:tags r:id="rId1"/>
    </p:custDataLst>
    <p:extLst>
      <p:ext uri="{BB962C8B-B14F-4D97-AF65-F5344CB8AC3E}">
        <p14:creationId xmlns:p14="http://schemas.microsoft.com/office/powerpoint/2010/main" val="2327345872"/>
      </p:ext>
    </p:extLst>
  </p:cSld>
  <p:clrMapOvr>
    <a:masterClrMapping/>
  </p:clrMapOvr>
  <mc:AlternateContent xmlns:mc="http://schemas.openxmlformats.org/markup-compatibility/2006" xmlns:p14="http://schemas.microsoft.com/office/powerpoint/2010/main">
    <mc:Choice Requires="p14">
      <p:transition spd="slow" p14:dur="2000" advTm="74292"/>
    </mc:Choice>
    <mc:Fallback xmlns="">
      <p:transition spd="slow" advTm="742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CD00A-713E-DD7B-4316-2EA8E54F4CA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1446BE-66D4-F8ED-B6CD-BAF2548EA9E0}"/>
              </a:ext>
            </a:extLst>
          </p:cNvPr>
          <p:cNvSpPr>
            <a:spLocks noGrp="1"/>
          </p:cNvSpPr>
          <p:nvPr>
            <p:ph type="body" sz="quarter" idx="11"/>
          </p:nvPr>
        </p:nvSpPr>
        <p:spPr/>
        <p:txBody>
          <a:bodyPr/>
          <a:lstStyle/>
          <a:p>
            <a:r>
              <a:rPr lang="en-IE"/>
              <a:t>Why apply?</a:t>
            </a:r>
          </a:p>
        </p:txBody>
      </p:sp>
      <p:sp>
        <p:nvSpPr>
          <p:cNvPr id="3" name="Rectangle 2">
            <a:extLst>
              <a:ext uri="{FF2B5EF4-FFF2-40B4-BE49-F238E27FC236}">
                <a16:creationId xmlns:a16="http://schemas.microsoft.com/office/drawing/2014/main" id="{C224F472-849F-1D54-7BB0-8EA5230ADCF0}"/>
              </a:ext>
            </a:extLst>
          </p:cNvPr>
          <p:cNvSpPr/>
          <p:nvPr/>
        </p:nvSpPr>
        <p:spPr>
          <a:xfrm>
            <a:off x="509898" y="2918310"/>
            <a:ext cx="5016258" cy="3551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solidFill>
                  <a:schemeClr val="tx2"/>
                </a:solidFill>
              </a:rPr>
              <a:t>Through engaging in collaborative research projects with enterprise under this stream, researchers </a:t>
            </a:r>
            <a:r>
              <a:rPr lang="en-GB" sz="1600" b="1">
                <a:solidFill>
                  <a:schemeClr val="tx2"/>
                </a:solidFill>
              </a:rPr>
              <a:t>develop </a:t>
            </a:r>
            <a:r>
              <a:rPr lang="en-GB" sz="1600" b="1" dirty="0">
                <a:solidFill>
                  <a:schemeClr val="tx2"/>
                </a:solidFill>
              </a:rPr>
              <a:t>new, advanced knowledge and skills linked with </a:t>
            </a:r>
            <a:r>
              <a:rPr lang="en-GB" sz="1600" b="1">
                <a:solidFill>
                  <a:schemeClr val="tx2"/>
                </a:solidFill>
              </a:rPr>
              <a:t>enterprise</a:t>
            </a:r>
            <a:r>
              <a:rPr lang="en-GB" sz="1600" b="1" dirty="0">
                <a:solidFill>
                  <a:schemeClr val="tx2"/>
                </a:solidFill>
              </a:rPr>
              <a:t> and employer needs</a:t>
            </a:r>
            <a:r>
              <a:rPr lang="en-GB" sz="1600" dirty="0">
                <a:solidFill>
                  <a:schemeClr val="tx2"/>
                </a:solidFill>
              </a:rPr>
              <a:t>. The programme trains early-career researchers for the </a:t>
            </a:r>
            <a:r>
              <a:rPr lang="en-GB" sz="1600" b="1" dirty="0">
                <a:solidFill>
                  <a:schemeClr val="tx2"/>
                </a:solidFill>
              </a:rPr>
              <a:t>diversity of employment opportunities</a:t>
            </a:r>
            <a:r>
              <a:rPr lang="en-GB" sz="1600" dirty="0">
                <a:solidFill>
                  <a:schemeClr val="tx2"/>
                </a:solidFill>
              </a:rPr>
              <a:t> in industry, the public sector and the non-government sectors.</a:t>
            </a:r>
          </a:p>
        </p:txBody>
      </p:sp>
      <p:sp>
        <p:nvSpPr>
          <p:cNvPr id="5" name="Rectangle 4">
            <a:extLst>
              <a:ext uri="{FF2B5EF4-FFF2-40B4-BE49-F238E27FC236}">
                <a16:creationId xmlns:a16="http://schemas.microsoft.com/office/drawing/2014/main" id="{DCCD7F54-FC65-23F8-05C5-D71C30BD97FA}"/>
              </a:ext>
            </a:extLst>
          </p:cNvPr>
          <p:cNvSpPr/>
          <p:nvPr/>
        </p:nvSpPr>
        <p:spPr>
          <a:xfrm>
            <a:off x="6340068" y="2915114"/>
            <a:ext cx="4799707" cy="35408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solidFill>
                  <a:schemeClr val="tx2"/>
                </a:solidFill>
              </a:rPr>
              <a:t>For the Enterprise Partner, the scheme provides a flexible route to research, talent and innovation in an area closely aligned with their strategic interests. Partners benefit from the </a:t>
            </a:r>
            <a:r>
              <a:rPr lang="en-GB" sz="1600" b="1" dirty="0">
                <a:solidFill>
                  <a:schemeClr val="tx2"/>
                </a:solidFill>
              </a:rPr>
              <a:t>expertise of the fellow and their supervisory team </a:t>
            </a:r>
            <a:r>
              <a:rPr lang="en-GB" sz="1600" dirty="0">
                <a:solidFill>
                  <a:schemeClr val="tx2"/>
                </a:solidFill>
              </a:rPr>
              <a:t>as well as </a:t>
            </a:r>
            <a:r>
              <a:rPr lang="en-GB" sz="1600" b="1" dirty="0">
                <a:solidFill>
                  <a:schemeClr val="tx2"/>
                </a:solidFill>
              </a:rPr>
              <a:t>access to supports and infrastructure available in the host Research Body.  T</a:t>
            </a:r>
            <a:r>
              <a:rPr lang="en-GB" sz="1600" dirty="0">
                <a:solidFill>
                  <a:schemeClr val="tx2"/>
                </a:solidFill>
              </a:rPr>
              <a:t>he scheme helps develop long term</a:t>
            </a:r>
            <a:r>
              <a:rPr lang="en-GB" sz="1600" b="1" dirty="0">
                <a:solidFill>
                  <a:schemeClr val="tx2"/>
                </a:solidFill>
              </a:rPr>
              <a:t> links with academia </a:t>
            </a:r>
            <a:r>
              <a:rPr lang="en-GB" sz="1600" dirty="0">
                <a:solidFill>
                  <a:schemeClr val="tx2"/>
                </a:solidFill>
              </a:rPr>
              <a:t>and supports future collaboration</a:t>
            </a:r>
          </a:p>
        </p:txBody>
      </p:sp>
      <p:sp>
        <p:nvSpPr>
          <p:cNvPr id="6" name="Rectangle 5">
            <a:extLst>
              <a:ext uri="{FF2B5EF4-FFF2-40B4-BE49-F238E27FC236}">
                <a16:creationId xmlns:a16="http://schemas.microsoft.com/office/drawing/2014/main" id="{5D2586C4-2A8F-7926-DA04-CFBD43D66BDF}"/>
              </a:ext>
            </a:extLst>
          </p:cNvPr>
          <p:cNvSpPr/>
          <p:nvPr/>
        </p:nvSpPr>
        <p:spPr>
          <a:xfrm>
            <a:off x="467565" y="1275043"/>
            <a:ext cx="5058592" cy="1415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IE" sz="3000" b="1">
                <a:solidFill>
                  <a:schemeClr val="bg1"/>
                </a:solidFill>
              </a:rPr>
              <a:t>Benefits to academic researchers</a:t>
            </a:r>
          </a:p>
        </p:txBody>
      </p:sp>
      <p:sp>
        <p:nvSpPr>
          <p:cNvPr id="7" name="Rectangle 6">
            <a:extLst>
              <a:ext uri="{FF2B5EF4-FFF2-40B4-BE49-F238E27FC236}">
                <a16:creationId xmlns:a16="http://schemas.microsoft.com/office/drawing/2014/main" id="{166B4FC5-6AE5-4C8B-0455-630724A3E8D5}"/>
              </a:ext>
            </a:extLst>
          </p:cNvPr>
          <p:cNvSpPr/>
          <p:nvPr/>
        </p:nvSpPr>
        <p:spPr>
          <a:xfrm>
            <a:off x="6340069" y="1271445"/>
            <a:ext cx="4799708" cy="1415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3000" b="1">
                <a:solidFill>
                  <a:schemeClr val="bg1"/>
                </a:solidFill>
              </a:rPr>
              <a:t>Benefits to the enterprise partner</a:t>
            </a:r>
            <a:endParaRPr lang="en-IE" sz="3000" b="1">
              <a:solidFill>
                <a:schemeClr val="bg1"/>
              </a:solidFill>
            </a:endParaRPr>
          </a:p>
        </p:txBody>
      </p:sp>
      <p:sp>
        <p:nvSpPr>
          <p:cNvPr id="9" name="Title 1">
            <a:extLst>
              <a:ext uri="{FF2B5EF4-FFF2-40B4-BE49-F238E27FC236}">
                <a16:creationId xmlns:a16="http://schemas.microsoft.com/office/drawing/2014/main" id="{3E3B859E-25BB-B0C1-0B56-4C6AD64A8BED}"/>
              </a:ext>
            </a:extLst>
          </p:cNvPr>
          <p:cNvSpPr txBox="1">
            <a:spLocks/>
          </p:cNvSpPr>
          <p:nvPr/>
        </p:nvSpPr>
        <p:spPr>
          <a:xfrm>
            <a:off x="2521782" y="397340"/>
            <a:ext cx="7425417" cy="773686"/>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3400"/>
              <a:t>Why Apply to the Partnership Stream?</a:t>
            </a:r>
          </a:p>
        </p:txBody>
      </p:sp>
    </p:spTree>
    <p:extLst>
      <p:ext uri="{BB962C8B-B14F-4D97-AF65-F5344CB8AC3E}">
        <p14:creationId xmlns:p14="http://schemas.microsoft.com/office/powerpoint/2010/main" val="2651701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DB51-4DCB-4328-A866-B34BC185A29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676F1EF-4FDA-CE4C-83E3-1FDA96F3DC2E}"/>
              </a:ext>
            </a:extLst>
          </p:cNvPr>
          <p:cNvSpPr txBox="1">
            <a:spLocks/>
          </p:cNvSpPr>
          <p:nvPr/>
        </p:nvSpPr>
        <p:spPr>
          <a:xfrm>
            <a:off x="2461464" y="402408"/>
            <a:ext cx="10992000" cy="953602"/>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3400"/>
              <a:t>Partnership Stream: Who Can Apply?</a:t>
            </a:r>
          </a:p>
        </p:txBody>
      </p:sp>
      <p:graphicFrame>
        <p:nvGraphicFramePr>
          <p:cNvPr id="10" name="Diagram 9">
            <a:extLst>
              <a:ext uri="{FF2B5EF4-FFF2-40B4-BE49-F238E27FC236}">
                <a16:creationId xmlns:a16="http://schemas.microsoft.com/office/drawing/2014/main" id="{395CE4F7-3E1D-9F70-2FC7-7AB20AEC6403}"/>
              </a:ext>
            </a:extLst>
          </p:cNvPr>
          <p:cNvGraphicFramePr/>
          <p:nvPr/>
        </p:nvGraphicFramePr>
        <p:xfrm>
          <a:off x="379863" y="1356010"/>
          <a:ext cx="7452742" cy="414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5">
            <a:extLst>
              <a:ext uri="{FF2B5EF4-FFF2-40B4-BE49-F238E27FC236}">
                <a16:creationId xmlns:a16="http://schemas.microsoft.com/office/drawing/2014/main" id="{C16ED0BB-C248-FDFE-FB16-2BD39F36688B}"/>
              </a:ext>
            </a:extLst>
          </p:cNvPr>
          <p:cNvSpPr txBox="1">
            <a:spLocks/>
          </p:cNvSpPr>
          <p:nvPr/>
        </p:nvSpPr>
        <p:spPr>
          <a:xfrm>
            <a:off x="8053182" y="1356010"/>
            <a:ext cx="3758955" cy="4145979"/>
          </a:xfrm>
          <a:prstGeom prst="rect">
            <a:avLst/>
          </a:prstGeom>
          <a:solidFill>
            <a:srgbClr val="DCD0FF"/>
          </a:solidFill>
        </p:spPr>
        <p:txBody>
          <a:bodyPr lIns="91440" tIns="45720" rIns="91440" bIns="45720" anchor="t">
            <a:normAutofit lnSpcReduction="10000"/>
          </a:bodyPr>
          <a:lstStyle>
            <a:lvl1pPr marL="285757" indent="-285757" algn="l" defTabSz="457212" rtl="0" eaLnBrk="1" latinLnBrk="0" hangingPunct="1">
              <a:lnSpc>
                <a:spcPct val="90000"/>
              </a:lnSpc>
              <a:spcBef>
                <a:spcPct val="20000"/>
              </a:spcBef>
              <a:spcAft>
                <a:spcPts val="800"/>
              </a:spcAft>
              <a:buClr>
                <a:schemeClr val="bg2"/>
              </a:buClr>
              <a:buSzPct val="105000"/>
              <a:buFont typeface="Lucida Grande"/>
              <a:buChar char="●"/>
              <a:defRPr sz="1801" kern="1200">
                <a:solidFill>
                  <a:schemeClr val="tx1"/>
                </a:solidFill>
                <a:latin typeface="+mn-lt"/>
                <a:ea typeface="+mn-ea"/>
                <a:cs typeface="+mn-cs"/>
              </a:defRPr>
            </a:lvl1pPr>
            <a:lvl2pPr marL="742969" indent="-285757" algn="l" defTabSz="457212" rtl="0" eaLnBrk="1" latinLnBrk="0" hangingPunct="1">
              <a:spcBef>
                <a:spcPct val="20000"/>
              </a:spcBef>
              <a:buFont typeface="Lucida Grande"/>
              <a:buChar char="S"/>
              <a:defRPr sz="1600" kern="1200">
                <a:solidFill>
                  <a:schemeClr val="tx1"/>
                </a:solidFill>
                <a:latin typeface="+mn-lt"/>
                <a:ea typeface="+mn-ea"/>
                <a:cs typeface="+mn-cs"/>
              </a:defRPr>
            </a:lvl2pPr>
            <a:lvl3pPr marL="1143029"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3pPr>
            <a:lvl4pPr marL="1600241"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4pPr>
            <a:lvl5pPr marL="2057453"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5pPr>
            <a:lvl6pPr marL="2514664" indent="-228607"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7" indent="-228607"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GB" sz="1400" b="1">
                <a:solidFill>
                  <a:schemeClr val="tx2"/>
                </a:solidFill>
              </a:rPr>
              <a:t>NOTES</a:t>
            </a:r>
          </a:p>
          <a:p>
            <a:pPr marL="285750" indent="-285750">
              <a:buClr>
                <a:schemeClr val="tx1"/>
              </a:buClr>
              <a:buFont typeface="Wingdings" panose="05000000000000000000" pitchFamily="2" charset="2"/>
              <a:buChar char="§"/>
            </a:pPr>
            <a:r>
              <a:rPr lang="en-GB" sz="1600">
                <a:solidFill>
                  <a:schemeClr val="tx2"/>
                </a:solidFill>
              </a:rPr>
              <a:t>Please refer to the programme call document for full details on the eligibility criteria for each applicant category</a:t>
            </a:r>
          </a:p>
          <a:p>
            <a:pPr marL="285750" indent="-285750">
              <a:buClr>
                <a:schemeClr val="tx1"/>
              </a:buClr>
              <a:buFont typeface="Wingdings" panose="05000000000000000000" pitchFamily="2" charset="2"/>
              <a:buChar char="§"/>
            </a:pPr>
            <a:r>
              <a:rPr lang="en-GB" sz="1600">
                <a:solidFill>
                  <a:schemeClr val="tx2"/>
                </a:solidFill>
              </a:rPr>
              <a:t>Successful Late-stage PhD applicants must have completed their PhD before they commence their Fellowship.</a:t>
            </a:r>
          </a:p>
          <a:p>
            <a:pPr marL="285750" indent="-285750">
              <a:buClr>
                <a:schemeClr val="tx1"/>
              </a:buClr>
              <a:buFont typeface="Wingdings" panose="05000000000000000000" pitchFamily="2" charset="2"/>
              <a:buChar char="§"/>
            </a:pPr>
            <a:r>
              <a:rPr lang="en-GB" sz="1600">
                <a:solidFill>
                  <a:schemeClr val="tx2"/>
                </a:solidFill>
              </a:rPr>
              <a:t>Applicants must have an Academic mentor associated with their application</a:t>
            </a:r>
          </a:p>
          <a:p>
            <a:pPr marL="285750" indent="-285750">
              <a:buClr>
                <a:schemeClr val="tx1"/>
              </a:buClr>
              <a:buFont typeface="Wingdings" panose="05000000000000000000" pitchFamily="2" charset="2"/>
              <a:buChar char="§"/>
            </a:pPr>
            <a:r>
              <a:rPr lang="en-GB" sz="1600">
                <a:solidFill>
                  <a:schemeClr val="tx2"/>
                </a:solidFill>
              </a:rPr>
              <a:t>Applicants</a:t>
            </a:r>
            <a:r>
              <a:rPr lang="en-GB" sz="1600">
                <a:solidFill>
                  <a:schemeClr val="tx2"/>
                </a:solidFill>
                <a:ea typeface="+mn-lt"/>
                <a:cs typeface="+mn-lt"/>
              </a:rPr>
              <a:t> can be any age or nationality</a:t>
            </a:r>
          </a:p>
          <a:p>
            <a:pPr marL="285750" indent="-285750">
              <a:buClr>
                <a:schemeClr val="tx1"/>
              </a:buClr>
              <a:buFont typeface="Wingdings" panose="05000000000000000000" pitchFamily="2" charset="2"/>
              <a:buChar char="§"/>
            </a:pPr>
            <a:r>
              <a:rPr lang="en-GB" sz="1600">
                <a:solidFill>
                  <a:schemeClr val="tx2"/>
                </a:solidFill>
              </a:rPr>
              <a:t>Only one Fellowship application per applicant is permitted. </a:t>
            </a:r>
          </a:p>
        </p:txBody>
      </p:sp>
      <p:graphicFrame>
        <p:nvGraphicFramePr>
          <p:cNvPr id="306" name="Diagram 305">
            <a:extLst>
              <a:ext uri="{FF2B5EF4-FFF2-40B4-BE49-F238E27FC236}">
                <a16:creationId xmlns:a16="http://schemas.microsoft.com/office/drawing/2014/main" id="{3AEF0411-7C1F-1E42-6803-40D640C0DD04}"/>
              </a:ext>
            </a:extLst>
          </p:cNvPr>
          <p:cNvGraphicFramePr/>
          <p:nvPr>
            <p:extLst>
              <p:ext uri="{D42A27DB-BD31-4B8C-83A1-F6EECF244321}">
                <p14:modId xmlns:p14="http://schemas.microsoft.com/office/powerpoint/2010/main" val="2764080278"/>
              </p:ext>
            </p:extLst>
          </p:nvPr>
        </p:nvGraphicFramePr>
        <p:xfrm>
          <a:off x="379863" y="5597503"/>
          <a:ext cx="11437175" cy="10887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74641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9B93E-838F-BD77-9106-BD313B887E6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EA31D293-C516-58B7-886C-5D88278AE828}"/>
              </a:ext>
            </a:extLst>
          </p:cNvPr>
          <p:cNvSpPr txBox="1">
            <a:spLocks/>
          </p:cNvSpPr>
          <p:nvPr/>
        </p:nvSpPr>
        <p:spPr>
          <a:xfrm>
            <a:off x="2555565" y="322483"/>
            <a:ext cx="10992000" cy="953602"/>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3400"/>
              <a:t>Partnership Stream: Application Process</a:t>
            </a:r>
          </a:p>
        </p:txBody>
      </p:sp>
      <p:sp>
        <p:nvSpPr>
          <p:cNvPr id="138" name="Title 1">
            <a:extLst>
              <a:ext uri="{FF2B5EF4-FFF2-40B4-BE49-F238E27FC236}">
                <a16:creationId xmlns:a16="http://schemas.microsoft.com/office/drawing/2014/main" id="{586B549C-B400-1CF9-E6DF-FBCA2092F2D6}"/>
              </a:ext>
            </a:extLst>
          </p:cNvPr>
          <p:cNvSpPr txBox="1">
            <a:spLocks/>
          </p:cNvSpPr>
          <p:nvPr/>
        </p:nvSpPr>
        <p:spPr>
          <a:xfrm>
            <a:off x="1175741" y="2369784"/>
            <a:ext cx="7503326" cy="953602"/>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1500" b="0">
                <a:latin typeface="Arial"/>
                <a:cs typeface="Arial"/>
              </a:rPr>
              <a:t>•</a:t>
            </a:r>
            <a:r>
              <a:rPr lang="en-US" sz="1500" b="0">
                <a:solidFill>
                  <a:srgbClr val="000000"/>
                </a:solidFill>
                <a:latin typeface="Aptos"/>
              </a:rPr>
              <a:t>The application form is completed through the </a:t>
            </a:r>
            <a:r>
              <a:rPr lang="en-US" sz="1500" u="sng">
                <a:solidFill>
                  <a:srgbClr val="000000"/>
                </a:solidFill>
                <a:latin typeface="Aptos"/>
              </a:rPr>
              <a:t>former-IRC grants management system</a:t>
            </a:r>
            <a:r>
              <a:rPr lang="en-US" sz="1500" b="0">
                <a:solidFill>
                  <a:srgbClr val="000000"/>
                </a:solidFill>
                <a:latin typeface="Aptos"/>
              </a:rPr>
              <a:t>. </a:t>
            </a:r>
            <a:endParaRPr lang="en-US"/>
          </a:p>
          <a:p>
            <a:r>
              <a:rPr lang="en-US" sz="1500" b="0">
                <a:latin typeface="Arial"/>
                <a:cs typeface="Arial"/>
              </a:rPr>
              <a:t>•</a:t>
            </a:r>
            <a:r>
              <a:rPr lang="en-US" sz="1500" b="0">
                <a:solidFill>
                  <a:srgbClr val="000000"/>
                </a:solidFill>
                <a:latin typeface="Aptos"/>
              </a:rPr>
              <a:t>Guides to completing the form are available on the website. </a:t>
            </a:r>
            <a:endParaRPr lang="en-US"/>
          </a:p>
          <a:p>
            <a:r>
              <a:rPr lang="en-US" sz="1500" b="0">
                <a:latin typeface="Arial"/>
                <a:cs typeface="Arial"/>
              </a:rPr>
              <a:t>•</a:t>
            </a:r>
            <a:r>
              <a:rPr lang="en-US" sz="1500" b="0">
                <a:solidFill>
                  <a:srgbClr val="000000"/>
                </a:solidFill>
                <a:latin typeface="Aptos"/>
              </a:rPr>
              <a:t>The Supervisory Team and ERB are associated with the application during this stage</a:t>
            </a:r>
            <a:endParaRPr lang="en-US"/>
          </a:p>
          <a:p>
            <a:endParaRPr lang="en-US" sz="3400"/>
          </a:p>
        </p:txBody>
      </p:sp>
      <p:pic>
        <p:nvPicPr>
          <p:cNvPr id="140" name="Picture 139" descr="A diagram of a diagram&#10;&#10;AI-generated content may be incorrect.">
            <a:extLst>
              <a:ext uri="{FF2B5EF4-FFF2-40B4-BE49-F238E27FC236}">
                <a16:creationId xmlns:a16="http://schemas.microsoft.com/office/drawing/2014/main" id="{9B01380C-32C9-9417-51D7-49D270E541D0}"/>
              </a:ext>
            </a:extLst>
          </p:cNvPr>
          <p:cNvPicPr>
            <a:picLocks noChangeAspect="1"/>
          </p:cNvPicPr>
          <p:nvPr/>
        </p:nvPicPr>
        <p:blipFill>
          <a:blip r:embed="rId3"/>
          <a:stretch>
            <a:fillRect/>
          </a:stretch>
        </p:blipFill>
        <p:spPr>
          <a:xfrm>
            <a:off x="1723221" y="3632754"/>
            <a:ext cx="6055604" cy="2750659"/>
          </a:xfrm>
          <a:prstGeom prst="rect">
            <a:avLst/>
          </a:prstGeom>
        </p:spPr>
      </p:pic>
      <p:pic>
        <p:nvPicPr>
          <p:cNvPr id="141" name="Picture 140" descr="A black background with green lines&#10;&#10;AI-generated content may be incorrect.">
            <a:extLst>
              <a:ext uri="{FF2B5EF4-FFF2-40B4-BE49-F238E27FC236}">
                <a16:creationId xmlns:a16="http://schemas.microsoft.com/office/drawing/2014/main" id="{2DD22E05-FFB4-1FE2-3056-02D64E1A1DCC}"/>
              </a:ext>
            </a:extLst>
          </p:cNvPr>
          <p:cNvPicPr>
            <a:picLocks noChangeAspect="1"/>
          </p:cNvPicPr>
          <p:nvPr/>
        </p:nvPicPr>
        <p:blipFill>
          <a:blip r:embed="rId4"/>
          <a:stretch>
            <a:fillRect/>
          </a:stretch>
        </p:blipFill>
        <p:spPr>
          <a:xfrm>
            <a:off x="8678483" y="1184313"/>
            <a:ext cx="1876647" cy="5581880"/>
          </a:xfrm>
          <a:prstGeom prst="rect">
            <a:avLst/>
          </a:prstGeom>
        </p:spPr>
      </p:pic>
      <p:sp>
        <p:nvSpPr>
          <p:cNvPr id="142" name="Title 1">
            <a:extLst>
              <a:ext uri="{FF2B5EF4-FFF2-40B4-BE49-F238E27FC236}">
                <a16:creationId xmlns:a16="http://schemas.microsoft.com/office/drawing/2014/main" id="{E3A04E1E-F2C9-68D2-11F9-38758DABCF4C}"/>
              </a:ext>
            </a:extLst>
          </p:cNvPr>
          <p:cNvSpPr txBox="1">
            <a:spLocks/>
          </p:cNvSpPr>
          <p:nvPr/>
        </p:nvSpPr>
        <p:spPr>
          <a:xfrm>
            <a:off x="9098704" y="1763857"/>
            <a:ext cx="2325398" cy="320133"/>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2000" b="0">
                <a:solidFill>
                  <a:srgbClr val="000000"/>
                </a:solidFill>
                <a:latin typeface="Aptos"/>
              </a:rPr>
              <a:t>July 15th</a:t>
            </a:r>
            <a:endParaRPr lang="en-US"/>
          </a:p>
          <a:p>
            <a:endParaRPr lang="en-US" sz="3400"/>
          </a:p>
        </p:txBody>
      </p:sp>
      <p:sp>
        <p:nvSpPr>
          <p:cNvPr id="143" name="Title 1">
            <a:extLst>
              <a:ext uri="{FF2B5EF4-FFF2-40B4-BE49-F238E27FC236}">
                <a16:creationId xmlns:a16="http://schemas.microsoft.com/office/drawing/2014/main" id="{E1DED4B0-D49E-C4BF-F2A0-886013DB8322}"/>
              </a:ext>
            </a:extLst>
          </p:cNvPr>
          <p:cNvSpPr txBox="1">
            <a:spLocks/>
          </p:cNvSpPr>
          <p:nvPr/>
        </p:nvSpPr>
        <p:spPr>
          <a:xfrm>
            <a:off x="9098703" y="3811158"/>
            <a:ext cx="2325398" cy="320133"/>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2000" b="0">
                <a:solidFill>
                  <a:srgbClr val="000000"/>
                </a:solidFill>
                <a:latin typeface="Aptos"/>
              </a:rPr>
              <a:t>July 22nd</a:t>
            </a:r>
            <a:endParaRPr lang="en-US"/>
          </a:p>
          <a:p>
            <a:endParaRPr lang="en-US" sz="3400"/>
          </a:p>
        </p:txBody>
      </p:sp>
      <p:sp>
        <p:nvSpPr>
          <p:cNvPr id="144" name="Title 1">
            <a:extLst>
              <a:ext uri="{FF2B5EF4-FFF2-40B4-BE49-F238E27FC236}">
                <a16:creationId xmlns:a16="http://schemas.microsoft.com/office/drawing/2014/main" id="{067709B3-0B1C-E5BE-7AA7-7192C6894A59}"/>
              </a:ext>
            </a:extLst>
          </p:cNvPr>
          <p:cNvSpPr txBox="1">
            <a:spLocks/>
          </p:cNvSpPr>
          <p:nvPr/>
        </p:nvSpPr>
        <p:spPr>
          <a:xfrm>
            <a:off x="9098704" y="5482050"/>
            <a:ext cx="2325398" cy="320133"/>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2000" b="0">
                <a:solidFill>
                  <a:srgbClr val="000000"/>
                </a:solidFill>
                <a:latin typeface="Aptos"/>
              </a:rPr>
              <a:t>July 29th</a:t>
            </a:r>
            <a:endParaRPr lang="en-US"/>
          </a:p>
          <a:p>
            <a:endParaRPr lang="en-US" sz="3400"/>
          </a:p>
        </p:txBody>
      </p:sp>
      <p:sp>
        <p:nvSpPr>
          <p:cNvPr id="2" name="Rectangle 1">
            <a:extLst>
              <a:ext uri="{FF2B5EF4-FFF2-40B4-BE49-F238E27FC236}">
                <a16:creationId xmlns:a16="http://schemas.microsoft.com/office/drawing/2014/main" id="{4E94EACC-15FC-64BE-6604-3C7AD6CC5E9E}"/>
              </a:ext>
            </a:extLst>
          </p:cNvPr>
          <p:cNvSpPr/>
          <p:nvPr/>
        </p:nvSpPr>
        <p:spPr>
          <a:xfrm>
            <a:off x="3661833" y="1248833"/>
            <a:ext cx="2180166" cy="941916"/>
          </a:xfrm>
          <a:prstGeom prst="rect">
            <a:avLst/>
          </a:prstGeom>
          <a:solidFill>
            <a:srgbClr val="7169B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Application Form</a:t>
            </a:r>
          </a:p>
        </p:txBody>
      </p:sp>
      <p:sp>
        <p:nvSpPr>
          <p:cNvPr id="3" name="Rectangle 2">
            <a:extLst>
              <a:ext uri="{FF2B5EF4-FFF2-40B4-BE49-F238E27FC236}">
                <a16:creationId xmlns:a16="http://schemas.microsoft.com/office/drawing/2014/main" id="{14C605BA-34FB-3E33-7A18-E9634E4685EC}"/>
              </a:ext>
            </a:extLst>
          </p:cNvPr>
          <p:cNvSpPr/>
          <p:nvPr/>
        </p:nvSpPr>
        <p:spPr>
          <a:xfrm>
            <a:off x="1712410" y="3992573"/>
            <a:ext cx="2463307" cy="851626"/>
          </a:xfrm>
          <a:prstGeom prst="rect">
            <a:avLst/>
          </a:prstGeom>
          <a:solidFill>
            <a:srgbClr val="ECAF3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t>Academic Mentor</a:t>
            </a:r>
          </a:p>
          <a:p>
            <a:pPr algn="ctr"/>
            <a:r>
              <a:rPr lang="en-US"/>
              <a:t>Endorsement Form</a:t>
            </a:r>
          </a:p>
        </p:txBody>
      </p:sp>
    </p:spTree>
    <p:extLst>
      <p:ext uri="{BB962C8B-B14F-4D97-AF65-F5344CB8AC3E}">
        <p14:creationId xmlns:p14="http://schemas.microsoft.com/office/powerpoint/2010/main" val="36563688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0251B-3289-1C02-ECB1-1A4DE3E189F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709B97C-8673-F114-DED4-19E74C7E31B1}"/>
              </a:ext>
            </a:extLst>
          </p:cNvPr>
          <p:cNvSpPr txBox="1">
            <a:spLocks/>
          </p:cNvSpPr>
          <p:nvPr/>
        </p:nvSpPr>
        <p:spPr>
          <a:xfrm>
            <a:off x="2552465" y="361053"/>
            <a:ext cx="10992000" cy="953602"/>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3200">
                <a:latin typeface="Aptos"/>
              </a:rPr>
              <a:t>Partnership </a:t>
            </a:r>
            <a:r>
              <a:rPr lang="en-US" sz="3200" dirty="0">
                <a:latin typeface="Aptos"/>
              </a:rPr>
              <a:t>Stream: </a:t>
            </a:r>
            <a:r>
              <a:rPr lang="en-IE" sz="3200" dirty="0">
                <a:latin typeface="+mn-lt"/>
              </a:rPr>
              <a:t>Review Process</a:t>
            </a:r>
          </a:p>
          <a:p>
            <a:endParaRPr lang="en-US" dirty="0"/>
          </a:p>
        </p:txBody>
      </p:sp>
      <p:sp>
        <p:nvSpPr>
          <p:cNvPr id="2352" name="TextBox 2351">
            <a:extLst>
              <a:ext uri="{FF2B5EF4-FFF2-40B4-BE49-F238E27FC236}">
                <a16:creationId xmlns:a16="http://schemas.microsoft.com/office/drawing/2014/main" id="{D18C6D51-82F4-4C35-C5DA-419907A30F6F}"/>
              </a:ext>
            </a:extLst>
          </p:cNvPr>
          <p:cNvSpPr txBox="1"/>
          <p:nvPr/>
        </p:nvSpPr>
        <p:spPr>
          <a:xfrm>
            <a:off x="699752" y="1451020"/>
            <a:ext cx="10599312" cy="4878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buFont typeface="Arial"/>
              <a:buChar char="•"/>
            </a:pPr>
            <a:r>
              <a:rPr lang="en-GB" sz="1700">
                <a:solidFill>
                  <a:srgbClr val="000000"/>
                </a:solidFill>
                <a:highlight>
                  <a:srgbClr val="FFFFFF"/>
                </a:highlight>
              </a:rPr>
              <a:t>Applications will be reviewed by Research Ireland for initial eligibility checks before being assigned to reviewers</a:t>
            </a:r>
            <a:endParaRPr lang="en-US"/>
          </a:p>
          <a:p>
            <a:pPr marL="283210" indent="-283210"/>
            <a:endParaRPr lang="en-IE"/>
          </a:p>
          <a:p>
            <a:pPr marL="283210" indent="-283210">
              <a:buFont typeface="Arial"/>
              <a:buChar char="•"/>
            </a:pPr>
            <a:r>
              <a:rPr lang="en-GB" sz="1700">
                <a:solidFill>
                  <a:srgbClr val="000000"/>
                </a:solidFill>
                <a:highlight>
                  <a:srgbClr val="FFFFFF"/>
                </a:highlight>
              </a:rPr>
              <a:t>Each application is assigned to two international peer reviewers in the same disciplinary field, interdisciplinary applications will aim to assign one reviewer from each discipline</a:t>
            </a:r>
          </a:p>
          <a:p>
            <a:pPr marL="740410" indent="-283210"/>
            <a:endParaRPr lang="en-IE"/>
          </a:p>
          <a:p>
            <a:pPr marL="283210" indent="-283210">
              <a:buFont typeface="Arial"/>
              <a:buChar char="•"/>
            </a:pPr>
            <a:r>
              <a:rPr lang="en-GB" sz="1700">
                <a:solidFill>
                  <a:srgbClr val="000000"/>
                </a:solidFill>
                <a:highlight>
                  <a:srgbClr val="FFFFFF"/>
                </a:highlight>
              </a:rPr>
              <a:t>Applications are assessed under four headings:</a:t>
            </a:r>
          </a:p>
          <a:p>
            <a:pPr marL="1197610" indent="-283210">
              <a:buFont typeface="Arial"/>
              <a:buChar char="•"/>
            </a:pPr>
            <a:r>
              <a:rPr lang="en-GB" sz="1700" b="1">
                <a:solidFill>
                  <a:srgbClr val="000000"/>
                </a:solidFill>
                <a:highlight>
                  <a:srgbClr val="FFFFFF"/>
                </a:highlight>
              </a:rPr>
              <a:t>Applicant 30 marks); </a:t>
            </a:r>
          </a:p>
          <a:p>
            <a:pPr marL="1197610" indent="-283210">
              <a:buFont typeface="Arial"/>
              <a:buChar char="•"/>
            </a:pPr>
            <a:r>
              <a:rPr lang="en-GB" sz="1700" b="1">
                <a:solidFill>
                  <a:srgbClr val="000000"/>
                </a:solidFill>
                <a:highlight>
                  <a:srgbClr val="FFFFFF"/>
                </a:highlight>
              </a:rPr>
              <a:t>Project (25 marks); </a:t>
            </a:r>
          </a:p>
          <a:p>
            <a:pPr marL="1197610" indent="-283210">
              <a:buFont typeface="Arial"/>
              <a:buChar char="•"/>
            </a:pPr>
            <a:r>
              <a:rPr lang="en-GB" sz="1700" b="1">
                <a:solidFill>
                  <a:srgbClr val="000000"/>
                </a:solidFill>
                <a:highlight>
                  <a:srgbClr val="FFFFFF"/>
                </a:highlight>
              </a:rPr>
              <a:t>Training and career development (25 marks); </a:t>
            </a:r>
          </a:p>
          <a:p>
            <a:pPr marL="1197610" indent="-283210">
              <a:buFont typeface="Arial"/>
              <a:buChar char="•"/>
            </a:pPr>
            <a:r>
              <a:rPr lang="en-GB" sz="1700" b="1">
                <a:solidFill>
                  <a:srgbClr val="000000"/>
                </a:solidFill>
                <a:highlight>
                  <a:srgbClr val="FFFFFF"/>
                </a:highlight>
              </a:rPr>
              <a:t>and environment (20 marks).</a:t>
            </a:r>
          </a:p>
          <a:p>
            <a:pPr marL="283210" indent="-283210"/>
            <a:endParaRPr lang="en-IE"/>
          </a:p>
          <a:p>
            <a:pPr marL="283210" indent="-283210">
              <a:buFont typeface="Arial"/>
              <a:buChar char="•"/>
            </a:pPr>
            <a:r>
              <a:rPr lang="en-GB" sz="1700">
                <a:solidFill>
                  <a:srgbClr val="000000"/>
                </a:solidFill>
                <a:highlight>
                  <a:srgbClr val="FFFFFF"/>
                </a:highlight>
              </a:rPr>
              <a:t>The average of the two peer reviewed scores is used to create a ranked list</a:t>
            </a:r>
          </a:p>
          <a:p>
            <a:pPr marL="283210" indent="-283210"/>
            <a:endParaRPr lang="en-IE"/>
          </a:p>
          <a:p>
            <a:pPr marL="283210" indent="-283210">
              <a:buFont typeface="Arial"/>
              <a:buChar char="•"/>
            </a:pPr>
            <a:r>
              <a:rPr lang="en-GB" sz="1700">
                <a:solidFill>
                  <a:srgbClr val="000000"/>
                </a:solidFill>
                <a:highlight>
                  <a:srgbClr val="FFFFFF"/>
                </a:highlight>
              </a:rPr>
              <a:t>All applications are discussed at a sitting panel, Chaired by an independent expert. A final ranking is agreed, and funding is offered until the budget is exhausted. </a:t>
            </a:r>
          </a:p>
          <a:p>
            <a:pPr marL="283210" indent="-283210"/>
            <a:endParaRPr lang="en-IE"/>
          </a:p>
          <a:p>
            <a:pPr marL="283210" indent="-283210">
              <a:buFont typeface="Arial"/>
              <a:buChar char="•"/>
            </a:pPr>
            <a:r>
              <a:rPr lang="en-GB" sz="1700">
                <a:solidFill>
                  <a:srgbClr val="000000"/>
                </a:solidFill>
                <a:highlight>
                  <a:srgbClr val="FFFFFF"/>
                </a:highlight>
              </a:rPr>
              <a:t>Fundable projects that fall below the cut-off for funding will be added to a reserve list.</a:t>
            </a:r>
          </a:p>
        </p:txBody>
      </p:sp>
    </p:spTree>
    <p:extLst>
      <p:ext uri="{BB962C8B-B14F-4D97-AF65-F5344CB8AC3E}">
        <p14:creationId xmlns:p14="http://schemas.microsoft.com/office/powerpoint/2010/main" val="29236869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ACFD5-6D42-6044-7D26-B1832D094A45}"/>
            </a:ext>
          </a:extLst>
        </p:cNvPr>
        <p:cNvGrpSpPr/>
        <p:nvPr/>
      </p:nvGrpSpPr>
      <p:grpSpPr>
        <a:xfrm>
          <a:off x="0" y="0"/>
          <a:ext cx="0" cy="0"/>
          <a:chOff x="0" y="0"/>
          <a:chExt cx="0" cy="0"/>
        </a:xfrm>
      </p:grpSpPr>
      <p:sp>
        <p:nvSpPr>
          <p:cNvPr id="83970" name="Rectangle 2">
            <a:extLst>
              <a:ext uri="{FF2B5EF4-FFF2-40B4-BE49-F238E27FC236}">
                <a16:creationId xmlns:a16="http://schemas.microsoft.com/office/drawing/2014/main" id="{61337E3D-D33B-A917-5389-18929959D801}"/>
              </a:ext>
            </a:extLst>
          </p:cNvPr>
          <p:cNvSpPr>
            <a:spLocks noGrp="1" noChangeArrowheads="1"/>
          </p:cNvSpPr>
          <p:nvPr>
            <p:ph type="body" sz="quarter" idx="11"/>
          </p:nvPr>
        </p:nvSpPr>
        <p:spPr>
          <a:xfrm>
            <a:off x="413775" y="5185282"/>
            <a:ext cx="11181570" cy="2442880"/>
          </a:xfrm>
          <a:noFill/>
          <a:ln/>
        </p:spPr>
        <p:txBody>
          <a:bodyPr>
            <a:noAutofit/>
          </a:bodyPr>
          <a:lstStyle/>
          <a:p>
            <a:pPr>
              <a:lnSpc>
                <a:spcPct val="100000"/>
              </a:lnSpc>
              <a:spcBef>
                <a:spcPts val="600"/>
              </a:spcBef>
              <a:spcAft>
                <a:spcPts val="600"/>
              </a:spcAft>
              <a:buFont typeface="Wingdings" panose="05000000000000000000" pitchFamily="2" charset="2"/>
              <a:buChar char="q"/>
            </a:pPr>
            <a:r>
              <a:rPr lang="en-IE" sz="1800" b="1"/>
              <a:t> In addition to the proposal documents submitted on </a:t>
            </a:r>
            <a:r>
              <a:rPr lang="en-IE" sz="1800" b="1" err="1"/>
              <a:t>SmartSimple</a:t>
            </a:r>
            <a:r>
              <a:rPr lang="en-IE" sz="1800" b="1"/>
              <a:t>, </a:t>
            </a:r>
            <a:r>
              <a:rPr lang="en-IE" sz="1800"/>
              <a:t>where appropriate, partners are required to confidentially provide additional financial information/declarations. These documents will be used to determine eligibility of the Enterprise partner to receive State aid.</a:t>
            </a:r>
          </a:p>
          <a:p>
            <a:pPr>
              <a:lnSpc>
                <a:spcPct val="100000"/>
              </a:lnSpc>
              <a:spcBef>
                <a:spcPts val="600"/>
              </a:spcBef>
              <a:spcAft>
                <a:spcPts val="600"/>
              </a:spcAft>
              <a:buFont typeface="Wingdings" panose="05000000000000000000" pitchFamily="2" charset="2"/>
              <a:buChar char="q"/>
            </a:pPr>
            <a:r>
              <a:rPr lang="en-IE" sz="1800"/>
              <a:t>The following documents must be confidentially provided by the industry partner to Research Ireland:</a:t>
            </a:r>
            <a:endParaRPr lang="en-IE" sz="1800" b="1" u="sng">
              <a:ea typeface="Calibri" panose="020F0502020204030204" pitchFamily="34" charset="0"/>
              <a:cs typeface="Arial" panose="020B0604020202020204" pitchFamily="34" charset="0"/>
            </a:endParaRPr>
          </a:p>
          <a:p>
            <a:pPr lvl="1">
              <a:lnSpc>
                <a:spcPct val="100000"/>
              </a:lnSpc>
              <a:spcBef>
                <a:spcPts val="600"/>
              </a:spcBef>
              <a:spcAft>
                <a:spcPts val="600"/>
              </a:spcAft>
              <a:buFont typeface="Wingdings" panose="05000000000000000000" pitchFamily="2" charset="2"/>
              <a:buChar char="q"/>
            </a:pPr>
            <a:r>
              <a:rPr lang="en-GB" sz="1800">
                <a:solidFill>
                  <a:schemeClr val="tx1"/>
                </a:solidFill>
              </a:rPr>
              <a:t>Declaration of financial capacity. </a:t>
            </a:r>
            <a:endParaRPr lang="en-IE" sz="1800">
              <a:solidFill>
                <a:schemeClr val="tx1"/>
              </a:solidFill>
            </a:endParaRPr>
          </a:p>
          <a:p>
            <a:pPr lvl="1">
              <a:lnSpc>
                <a:spcPct val="100000"/>
              </a:lnSpc>
              <a:spcBef>
                <a:spcPts val="600"/>
              </a:spcBef>
              <a:spcAft>
                <a:spcPts val="600"/>
              </a:spcAft>
              <a:buFont typeface="Wingdings" panose="05000000000000000000" pitchFamily="2" charset="2"/>
              <a:buChar char="q"/>
            </a:pPr>
            <a:r>
              <a:rPr lang="en-GB" sz="1800">
                <a:solidFill>
                  <a:schemeClr val="tx1"/>
                </a:solidFill>
              </a:rPr>
              <a:t>Declaration of solvency. </a:t>
            </a:r>
            <a:endParaRPr lang="en-IE" sz="1800">
              <a:solidFill>
                <a:schemeClr val="tx1"/>
              </a:solidFill>
            </a:endParaRPr>
          </a:p>
          <a:p>
            <a:pPr lvl="1">
              <a:lnSpc>
                <a:spcPct val="100000"/>
              </a:lnSpc>
              <a:spcBef>
                <a:spcPts val="600"/>
              </a:spcBef>
              <a:spcAft>
                <a:spcPts val="600"/>
              </a:spcAft>
              <a:buFont typeface="Wingdings" panose="05000000000000000000" pitchFamily="2" charset="2"/>
              <a:buChar char="q"/>
            </a:pPr>
            <a:r>
              <a:rPr lang="en-GB" sz="1800">
                <a:solidFill>
                  <a:schemeClr val="tx1"/>
                </a:solidFill>
              </a:rPr>
              <a:t>Enterprise Collaboration Form</a:t>
            </a:r>
          </a:p>
          <a:p>
            <a:pPr>
              <a:lnSpc>
                <a:spcPct val="100000"/>
              </a:lnSpc>
              <a:spcBef>
                <a:spcPts val="600"/>
              </a:spcBef>
              <a:spcAft>
                <a:spcPts val="600"/>
              </a:spcAft>
            </a:pPr>
            <a:r>
              <a:rPr lang="en-IE" sz="1800" i="1"/>
              <a:t>Templates for the partner documentation will be provided on the programme webpage.</a:t>
            </a:r>
            <a:endParaRPr lang="en-IE" sz="1800" b="1"/>
          </a:p>
          <a:p>
            <a:pPr marL="0" indent="0">
              <a:lnSpc>
                <a:spcPct val="100000"/>
              </a:lnSpc>
              <a:spcBef>
                <a:spcPts val="600"/>
              </a:spcBef>
              <a:spcAft>
                <a:spcPts val="600"/>
              </a:spcAft>
              <a:buNone/>
            </a:pPr>
            <a:endParaRPr lang="en-IE" sz="1800"/>
          </a:p>
          <a:p>
            <a:pPr marL="457200" lvl="1" indent="0">
              <a:lnSpc>
                <a:spcPct val="100000"/>
              </a:lnSpc>
              <a:spcBef>
                <a:spcPts val="600"/>
              </a:spcBef>
              <a:spcAft>
                <a:spcPts val="600"/>
              </a:spcAft>
              <a:buNone/>
            </a:pPr>
            <a:endParaRPr lang="en-US"/>
          </a:p>
        </p:txBody>
      </p:sp>
      <p:sp>
        <p:nvSpPr>
          <p:cNvPr id="6" name="Title 1">
            <a:extLst>
              <a:ext uri="{FF2B5EF4-FFF2-40B4-BE49-F238E27FC236}">
                <a16:creationId xmlns:a16="http://schemas.microsoft.com/office/drawing/2014/main" id="{EB2713D3-B115-9622-1EE8-F68F86227AAD}"/>
              </a:ext>
            </a:extLst>
          </p:cNvPr>
          <p:cNvSpPr txBox="1">
            <a:spLocks/>
          </p:cNvSpPr>
          <p:nvPr/>
        </p:nvSpPr>
        <p:spPr>
          <a:xfrm>
            <a:off x="88640" y="3050856"/>
            <a:ext cx="6986241" cy="76138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400" b="1" kern="1200">
                <a:solidFill>
                  <a:schemeClr val="tx2"/>
                </a:solidFill>
                <a:latin typeface="+mj-lt"/>
                <a:ea typeface="+mj-ea"/>
                <a:cs typeface="+mj-cs"/>
              </a:defRPr>
            </a:lvl1pPr>
          </a:lstStyle>
          <a:p>
            <a:r>
              <a:rPr lang="en-IE" sz="2400" i="1">
                <a:solidFill>
                  <a:srgbClr val="307159"/>
                </a:solidFill>
                <a:latin typeface="+mn-lt"/>
              </a:rPr>
              <a:t>Enterprise Partner Documentation Required</a:t>
            </a:r>
            <a:endParaRPr lang="en-US">
              <a:solidFill>
                <a:srgbClr val="307159"/>
              </a:solidFill>
            </a:endParaRPr>
          </a:p>
        </p:txBody>
      </p:sp>
      <p:sp>
        <p:nvSpPr>
          <p:cNvPr id="3" name="Title 1">
            <a:extLst>
              <a:ext uri="{FF2B5EF4-FFF2-40B4-BE49-F238E27FC236}">
                <a16:creationId xmlns:a16="http://schemas.microsoft.com/office/drawing/2014/main" id="{C3E7A429-9399-FEC1-BE3F-9965844F9857}"/>
              </a:ext>
            </a:extLst>
          </p:cNvPr>
          <p:cNvSpPr txBox="1">
            <a:spLocks/>
          </p:cNvSpPr>
          <p:nvPr/>
        </p:nvSpPr>
        <p:spPr>
          <a:xfrm>
            <a:off x="2471697" y="350296"/>
            <a:ext cx="10992000" cy="953602"/>
          </a:xfrm>
          <a:prstGeom prst="rect">
            <a:avLst/>
          </a:prstGeom>
        </p:spPr>
        <p:txBody>
          <a:bodyPr lIns="91440" tIns="45720" rIns="91440" bIns="45720" anchor="t"/>
          <a:lstStyle>
            <a:lvl1pPr algn="l" defTabSz="457212" rtl="0" eaLnBrk="1" latinLnBrk="0" hangingPunct="1">
              <a:lnSpc>
                <a:spcPct val="90000"/>
              </a:lnSpc>
              <a:spcBef>
                <a:spcPct val="0"/>
              </a:spcBef>
              <a:spcAft>
                <a:spcPts val="800"/>
              </a:spcAft>
              <a:buNone/>
              <a:defRPr sz="3401" b="1" kern="1200">
                <a:solidFill>
                  <a:schemeClr val="tx2"/>
                </a:solidFill>
                <a:latin typeface="+mj-lt"/>
                <a:ea typeface="+mj-ea"/>
                <a:cs typeface="+mj-cs"/>
              </a:defRPr>
            </a:lvl1pPr>
          </a:lstStyle>
          <a:p>
            <a:r>
              <a:rPr lang="en-US" sz="3400"/>
              <a:t>Partnership Stream: State Aid</a:t>
            </a:r>
          </a:p>
        </p:txBody>
      </p:sp>
      <p:sp>
        <p:nvSpPr>
          <p:cNvPr id="2" name="Title 1">
            <a:extLst>
              <a:ext uri="{FF2B5EF4-FFF2-40B4-BE49-F238E27FC236}">
                <a16:creationId xmlns:a16="http://schemas.microsoft.com/office/drawing/2014/main" id="{D70CC27A-E5E8-9776-F430-BC73E9B6B3AB}"/>
              </a:ext>
            </a:extLst>
          </p:cNvPr>
          <p:cNvSpPr txBox="1">
            <a:spLocks/>
          </p:cNvSpPr>
          <p:nvPr/>
        </p:nvSpPr>
        <p:spPr>
          <a:xfrm>
            <a:off x="92082" y="1203362"/>
            <a:ext cx="8244000" cy="75220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400" b="1" kern="1200">
                <a:solidFill>
                  <a:schemeClr val="tx2"/>
                </a:solidFill>
                <a:latin typeface="+mj-lt"/>
                <a:ea typeface="+mj-ea"/>
                <a:cs typeface="+mj-cs"/>
              </a:defRPr>
            </a:lvl1pPr>
          </a:lstStyle>
          <a:p>
            <a:r>
              <a:rPr lang="en-IE" sz="2400" i="1">
                <a:solidFill>
                  <a:srgbClr val="307159"/>
                </a:solidFill>
                <a:latin typeface="+mn-lt"/>
              </a:rPr>
              <a:t>Effective Collaboration</a:t>
            </a:r>
            <a:endParaRPr lang="en-US">
              <a:solidFill>
                <a:srgbClr val="307159"/>
              </a:solidFill>
            </a:endParaRPr>
          </a:p>
        </p:txBody>
      </p:sp>
      <p:sp>
        <p:nvSpPr>
          <p:cNvPr id="5" name="Title 1">
            <a:extLst>
              <a:ext uri="{FF2B5EF4-FFF2-40B4-BE49-F238E27FC236}">
                <a16:creationId xmlns:a16="http://schemas.microsoft.com/office/drawing/2014/main" id="{07D3EC55-6119-AB59-D996-F3CEEBEB469A}"/>
              </a:ext>
            </a:extLst>
          </p:cNvPr>
          <p:cNvSpPr txBox="1">
            <a:spLocks/>
          </p:cNvSpPr>
          <p:nvPr/>
        </p:nvSpPr>
        <p:spPr>
          <a:xfrm>
            <a:off x="409964" y="1710470"/>
            <a:ext cx="11181831" cy="16427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400" b="1" kern="1200">
                <a:solidFill>
                  <a:schemeClr val="tx2"/>
                </a:solidFill>
                <a:latin typeface="+mj-lt"/>
                <a:ea typeface="+mj-ea"/>
                <a:cs typeface="+mj-cs"/>
              </a:defRPr>
            </a:lvl1pPr>
          </a:lstStyle>
          <a:p>
            <a:pPr marL="285750" indent="-285750">
              <a:buFont typeface="Wingdings"/>
              <a:buChar char="q"/>
            </a:pPr>
            <a:r>
              <a:rPr lang="en-IE" sz="1800" b="0">
                <a:solidFill>
                  <a:schemeClr val="tx1"/>
                </a:solidFill>
                <a:latin typeface="+mn-lt"/>
              </a:rPr>
              <a:t>All Research Ireland funding awarded under the Enterprise Fellowship Scheme (Postdoctoral) is subject to, and must be compliant with, State aid legislation.</a:t>
            </a:r>
            <a:endParaRPr lang="en-US">
              <a:solidFill>
                <a:schemeClr val="tx1"/>
              </a:solidFill>
            </a:endParaRPr>
          </a:p>
          <a:p>
            <a:endParaRPr lang="en-IE" sz="1800" b="0">
              <a:solidFill>
                <a:schemeClr val="tx1"/>
              </a:solidFill>
              <a:latin typeface="Aptos"/>
            </a:endParaRPr>
          </a:p>
          <a:p>
            <a:pPr marL="285750" indent="-285750">
              <a:buFont typeface="Wingdings"/>
              <a:buChar char="q"/>
            </a:pPr>
            <a:r>
              <a:rPr lang="en-IE" sz="1800" b="0">
                <a:solidFill>
                  <a:schemeClr val="tx1"/>
                </a:solidFill>
                <a:latin typeface="Aptos"/>
              </a:rPr>
              <a:t>Funding will be provided under the basis of the award being an effective collaboration</a:t>
            </a:r>
          </a:p>
          <a:p>
            <a:endParaRPr lang="en-GB" sz="1900" b="0">
              <a:solidFill>
                <a:schemeClr val="tx1"/>
              </a:solidFill>
              <a:latin typeface="Aptos"/>
            </a:endParaRPr>
          </a:p>
        </p:txBody>
      </p:sp>
    </p:spTree>
    <p:custDataLst>
      <p:tags r:id="rId1"/>
    </p:custDataLst>
    <p:extLst>
      <p:ext uri="{BB962C8B-B14F-4D97-AF65-F5344CB8AC3E}">
        <p14:creationId xmlns:p14="http://schemas.microsoft.com/office/powerpoint/2010/main" val="1880910269"/>
      </p:ext>
    </p:extLst>
  </p:cSld>
  <p:clrMapOvr>
    <a:masterClrMapping/>
  </p:clrMapOvr>
  <mc:AlternateContent xmlns:mc="http://schemas.openxmlformats.org/markup-compatibility/2006" xmlns:p14="http://schemas.microsoft.com/office/powerpoint/2010/main">
    <mc:Choice Requires="p14">
      <p:transition spd="slow" p14:dur="2000" advTm="74545"/>
    </mc:Choice>
    <mc:Fallback xmlns="">
      <p:transition spd="slow" advTm="745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A334-3CA8-4905-867A-4C4F8397F46F}"/>
              </a:ext>
            </a:extLst>
          </p:cNvPr>
          <p:cNvSpPr>
            <a:spLocks noGrp="1"/>
          </p:cNvSpPr>
          <p:nvPr>
            <p:ph type="ctrTitle"/>
          </p:nvPr>
        </p:nvSpPr>
        <p:spPr>
          <a:xfrm>
            <a:off x="5061858" y="496711"/>
            <a:ext cx="4360762" cy="430216"/>
          </a:xfrm>
        </p:spPr>
        <p:txBody>
          <a:bodyPr>
            <a:noAutofit/>
          </a:bodyPr>
          <a:lstStyle/>
          <a:p>
            <a:r>
              <a:rPr lang="en-IE" sz="2200"/>
              <a:t>Enterprise Fellowships Team</a:t>
            </a:r>
          </a:p>
        </p:txBody>
      </p:sp>
      <p:sp>
        <p:nvSpPr>
          <p:cNvPr id="6" name="TextBox 5">
            <a:extLst>
              <a:ext uri="{FF2B5EF4-FFF2-40B4-BE49-F238E27FC236}">
                <a16:creationId xmlns:a16="http://schemas.microsoft.com/office/drawing/2014/main" id="{5A54B78A-D0F3-423C-966A-5A2764C5EFD9}"/>
              </a:ext>
            </a:extLst>
          </p:cNvPr>
          <p:cNvSpPr txBox="1"/>
          <p:nvPr/>
        </p:nvSpPr>
        <p:spPr>
          <a:xfrm>
            <a:off x="2997054" y="2653749"/>
            <a:ext cx="2861681" cy="584775"/>
          </a:xfrm>
          <a:prstGeom prst="rect">
            <a:avLst/>
          </a:prstGeom>
          <a:noFill/>
        </p:spPr>
        <p:txBody>
          <a:bodyPr wrap="none" lIns="91440" tIns="45720" rIns="91440" bIns="45720" rtlCol="0" anchor="ctr">
            <a:spAutoFit/>
          </a:bodyPr>
          <a:lstStyle/>
          <a:p>
            <a:pPr algn="ctr">
              <a:defRPr/>
            </a:pPr>
            <a:r>
              <a:rPr lang="en-IE" sz="1600" b="1" kern="0">
                <a:solidFill>
                  <a:sysClr val="windowText" lastClr="000000"/>
                </a:solidFill>
                <a:latin typeface="Calibri"/>
                <a:ea typeface="Calibri"/>
                <a:cs typeface="Calibri"/>
              </a:rPr>
              <a:t>Anne-Louise Holloway</a:t>
            </a:r>
            <a:endParaRPr lang="en-IE" sz="1600" b="1" kern="0">
              <a:solidFill>
                <a:sysClr val="windowText" lastClr="000000"/>
              </a:solidFill>
              <a:latin typeface="Calibri" panose="020F0502020204030204" pitchFamily="34" charset="0"/>
            </a:endParaRPr>
          </a:p>
          <a:p>
            <a:pPr algn="ctr">
              <a:defRPr/>
            </a:pPr>
            <a:r>
              <a:rPr lang="en-IE" sz="1600" b="1" kern="0">
                <a:solidFill>
                  <a:sysClr val="windowText" lastClr="000000"/>
                </a:solidFill>
                <a:latin typeface="Calibri" panose="020F0502020204030204" pitchFamily="34" charset="0"/>
              </a:rPr>
              <a:t>Scientific Programme Manager </a:t>
            </a:r>
            <a:endParaRPr lang="en-US" sz="1600" b="1" kern="0">
              <a:solidFill>
                <a:sysClr val="windowText" lastClr="000000"/>
              </a:solidFill>
              <a:latin typeface="Calibri" panose="020F0502020204030204" pitchFamily="34" charset="0"/>
            </a:endParaRPr>
          </a:p>
        </p:txBody>
      </p:sp>
      <p:sp>
        <p:nvSpPr>
          <p:cNvPr id="7" name="TextBox 6">
            <a:extLst>
              <a:ext uri="{FF2B5EF4-FFF2-40B4-BE49-F238E27FC236}">
                <a16:creationId xmlns:a16="http://schemas.microsoft.com/office/drawing/2014/main" id="{3C1E3698-B451-4D04-939D-8F7D3BA25D19}"/>
              </a:ext>
            </a:extLst>
          </p:cNvPr>
          <p:cNvSpPr txBox="1"/>
          <p:nvPr/>
        </p:nvSpPr>
        <p:spPr>
          <a:xfrm>
            <a:off x="101710" y="2690864"/>
            <a:ext cx="2895344" cy="584775"/>
          </a:xfrm>
          <a:prstGeom prst="rect">
            <a:avLst/>
          </a:prstGeom>
          <a:noFill/>
        </p:spPr>
        <p:txBody>
          <a:bodyPr wrap="none" rtlCol="0" anchor="ctr">
            <a:spAutoFit/>
          </a:bodyPr>
          <a:lstStyle/>
          <a:p>
            <a:pPr algn="ctr">
              <a:defRPr/>
            </a:pPr>
            <a:r>
              <a:rPr lang="en-IE" sz="1600" b="1" kern="0">
                <a:solidFill>
                  <a:sysClr val="windowText" lastClr="000000"/>
                </a:solidFill>
                <a:latin typeface="Calibri" panose="020F0502020204030204" pitchFamily="34" charset="0"/>
              </a:rPr>
              <a:t>Aisling McEvoy</a:t>
            </a:r>
          </a:p>
          <a:p>
            <a:pPr algn="ctr">
              <a:defRPr/>
            </a:pPr>
            <a:r>
              <a:rPr lang="en-IE" sz="1600" b="1" kern="0">
                <a:solidFill>
                  <a:sysClr val="windowText" lastClr="000000"/>
                </a:solidFill>
                <a:latin typeface="Calibri" panose="020F0502020204030204" pitchFamily="34" charset="0"/>
              </a:rPr>
              <a:t>Head of Enterprise Partnerships</a:t>
            </a:r>
            <a:endParaRPr lang="en-US" sz="1600" b="1" kern="0">
              <a:solidFill>
                <a:sysClr val="windowText" lastClr="000000"/>
              </a:solidFill>
              <a:latin typeface="Calibri" panose="020F0502020204030204" pitchFamily="34" charset="0"/>
            </a:endParaRPr>
          </a:p>
        </p:txBody>
      </p:sp>
      <p:sp>
        <p:nvSpPr>
          <p:cNvPr id="11" name="TextBox 10">
            <a:extLst>
              <a:ext uri="{FF2B5EF4-FFF2-40B4-BE49-F238E27FC236}">
                <a16:creationId xmlns:a16="http://schemas.microsoft.com/office/drawing/2014/main" id="{3ADF37E0-3BD7-4896-82E4-6328B721AC31}"/>
              </a:ext>
            </a:extLst>
          </p:cNvPr>
          <p:cNvSpPr txBox="1"/>
          <p:nvPr/>
        </p:nvSpPr>
        <p:spPr>
          <a:xfrm>
            <a:off x="9715103" y="2667874"/>
            <a:ext cx="2278188" cy="584775"/>
          </a:xfrm>
          <a:prstGeom prst="rect">
            <a:avLst/>
          </a:prstGeom>
          <a:noFill/>
        </p:spPr>
        <p:txBody>
          <a:bodyPr wrap="none" rtlCol="0">
            <a:spAutoFit/>
          </a:bodyPr>
          <a:lstStyle/>
          <a:p>
            <a:pPr algn="ctr">
              <a:defRPr/>
            </a:pPr>
            <a:r>
              <a:rPr lang="en-IE" sz="1600" b="1" kern="0">
                <a:solidFill>
                  <a:sysClr val="windowText" lastClr="000000"/>
                </a:solidFill>
                <a:latin typeface="Calibri" panose="020F0502020204030204" pitchFamily="34" charset="0"/>
              </a:rPr>
              <a:t>Nikki Spillane</a:t>
            </a:r>
          </a:p>
          <a:p>
            <a:pPr algn="ctr">
              <a:defRPr/>
            </a:pPr>
            <a:r>
              <a:rPr lang="en-IE" sz="1600" b="1" kern="0">
                <a:solidFill>
                  <a:sysClr val="windowText" lastClr="000000"/>
                </a:solidFill>
                <a:latin typeface="Calibri" panose="020F0502020204030204" pitchFamily="34" charset="0"/>
              </a:rPr>
              <a:t>Administration Manager</a:t>
            </a:r>
            <a:endParaRPr lang="en-US" sz="1600" b="1" kern="0">
              <a:solidFill>
                <a:sysClr val="windowText" lastClr="000000"/>
              </a:solidFill>
              <a:latin typeface="Calibri" panose="020F0502020204030204" pitchFamily="34" charset="0"/>
            </a:endParaRPr>
          </a:p>
        </p:txBody>
      </p:sp>
      <p:sp>
        <p:nvSpPr>
          <p:cNvPr id="13" name="TextBox 12">
            <a:extLst>
              <a:ext uri="{FF2B5EF4-FFF2-40B4-BE49-F238E27FC236}">
                <a16:creationId xmlns:a16="http://schemas.microsoft.com/office/drawing/2014/main" id="{D648B372-3583-4385-8FCD-C04B6750DE5F}"/>
              </a:ext>
            </a:extLst>
          </p:cNvPr>
          <p:cNvSpPr txBox="1"/>
          <p:nvPr/>
        </p:nvSpPr>
        <p:spPr>
          <a:xfrm>
            <a:off x="6221485" y="2667875"/>
            <a:ext cx="2632452" cy="584775"/>
          </a:xfrm>
          <a:prstGeom prst="rect">
            <a:avLst/>
          </a:prstGeom>
          <a:noFill/>
        </p:spPr>
        <p:txBody>
          <a:bodyPr wrap="none" rtlCol="0">
            <a:spAutoFit/>
          </a:bodyPr>
          <a:lstStyle/>
          <a:p>
            <a:pPr algn="ctr">
              <a:defRPr/>
            </a:pPr>
            <a:r>
              <a:rPr lang="en-IE" sz="1600" b="1" kern="0">
                <a:solidFill>
                  <a:sysClr val="windowText" lastClr="000000"/>
                </a:solidFill>
                <a:latin typeface="Calibri" panose="020F0502020204030204" pitchFamily="34" charset="0"/>
              </a:rPr>
              <a:t>Suzan Gunbay</a:t>
            </a:r>
          </a:p>
          <a:p>
            <a:pPr algn="ctr">
              <a:defRPr/>
            </a:pPr>
            <a:r>
              <a:rPr lang="en-IE" sz="1600" b="1" kern="0">
                <a:solidFill>
                  <a:sysClr val="windowText" lastClr="000000"/>
                </a:solidFill>
                <a:latin typeface="Calibri" panose="020F0502020204030204" pitchFamily="34" charset="0"/>
              </a:rPr>
              <a:t>Scientific Programme Officer</a:t>
            </a:r>
            <a:endParaRPr lang="en-US" sz="1600" b="1" kern="0">
              <a:solidFill>
                <a:sysClr val="windowText" lastClr="000000"/>
              </a:solidFill>
              <a:latin typeface="Calibri" panose="020F0502020204030204" pitchFamily="34" charset="0"/>
            </a:endParaRPr>
          </a:p>
        </p:txBody>
      </p:sp>
      <p:pic>
        <p:nvPicPr>
          <p:cNvPr id="10" name="Picture 9" descr="A person smiling for the camera&#10;&#10;Description automatically generated with low confidence">
            <a:extLst>
              <a:ext uri="{FF2B5EF4-FFF2-40B4-BE49-F238E27FC236}">
                <a16:creationId xmlns:a16="http://schemas.microsoft.com/office/drawing/2014/main" id="{DB06F8AA-E00B-4AA9-B543-A1C007224816}"/>
              </a:ext>
            </a:extLst>
          </p:cNvPr>
          <p:cNvPicPr>
            <a:picLocks noChangeAspect="1"/>
          </p:cNvPicPr>
          <p:nvPr/>
        </p:nvPicPr>
        <p:blipFill>
          <a:blip r:embed="rId3"/>
          <a:stretch>
            <a:fillRect/>
          </a:stretch>
        </p:blipFill>
        <p:spPr>
          <a:xfrm>
            <a:off x="3605244" y="1129448"/>
            <a:ext cx="1312744" cy="1338947"/>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1D25BF90-0DBE-47D5-B284-BA37956295D0}"/>
              </a:ext>
            </a:extLst>
          </p:cNvPr>
          <p:cNvPicPr>
            <a:picLocks noChangeAspect="1"/>
          </p:cNvPicPr>
          <p:nvPr/>
        </p:nvPicPr>
        <p:blipFill>
          <a:blip r:embed="rId4"/>
          <a:stretch>
            <a:fillRect/>
          </a:stretch>
        </p:blipFill>
        <p:spPr>
          <a:xfrm>
            <a:off x="746565" y="1382652"/>
            <a:ext cx="901974" cy="1233312"/>
          </a:xfrm>
          <a:prstGeom prst="rect">
            <a:avLst/>
          </a:prstGeom>
        </p:spPr>
      </p:pic>
      <p:pic>
        <p:nvPicPr>
          <p:cNvPr id="1026" name="Picture 2">
            <a:extLst>
              <a:ext uri="{FF2B5EF4-FFF2-40B4-BE49-F238E27FC236}">
                <a16:creationId xmlns:a16="http://schemas.microsoft.com/office/drawing/2014/main" id="{6B72BB54-3781-CD15-9566-A32588DC53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1136" y="1382652"/>
            <a:ext cx="1206122" cy="11985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with long hair&#10;&#10;Description automatically generated with low confidence">
            <a:extLst>
              <a:ext uri="{FF2B5EF4-FFF2-40B4-BE49-F238E27FC236}">
                <a16:creationId xmlns:a16="http://schemas.microsoft.com/office/drawing/2014/main" id="{1F061EA2-8C71-464F-365A-B00A122A7750}"/>
              </a:ext>
            </a:extLst>
          </p:cNvPr>
          <p:cNvPicPr>
            <a:picLocks noChangeAspect="1"/>
          </p:cNvPicPr>
          <p:nvPr/>
        </p:nvPicPr>
        <p:blipFill>
          <a:blip r:embed="rId6"/>
          <a:stretch>
            <a:fillRect/>
          </a:stretch>
        </p:blipFill>
        <p:spPr>
          <a:xfrm>
            <a:off x="6726757" y="1382652"/>
            <a:ext cx="1030963" cy="1030963"/>
          </a:xfrm>
          <a:prstGeom prst="rect">
            <a:avLst/>
          </a:prstGeom>
        </p:spPr>
      </p:pic>
      <p:pic>
        <p:nvPicPr>
          <p:cNvPr id="4" name="Picture 3" descr="A person wearing glasses and a black sweater&#10;&#10;AI-generated content may be incorrect.">
            <a:extLst>
              <a:ext uri="{FF2B5EF4-FFF2-40B4-BE49-F238E27FC236}">
                <a16:creationId xmlns:a16="http://schemas.microsoft.com/office/drawing/2014/main" id="{E61177FF-6DE8-C136-56DE-AF5D4C21154B}"/>
              </a:ext>
            </a:extLst>
          </p:cNvPr>
          <p:cNvPicPr>
            <a:picLocks noChangeAspect="1"/>
          </p:cNvPicPr>
          <p:nvPr/>
        </p:nvPicPr>
        <p:blipFill>
          <a:blip r:embed="rId7"/>
          <a:stretch>
            <a:fillRect/>
          </a:stretch>
        </p:blipFill>
        <p:spPr>
          <a:xfrm>
            <a:off x="3604733" y="3800819"/>
            <a:ext cx="1319424" cy="1680073"/>
          </a:xfrm>
          <a:prstGeom prst="rect">
            <a:avLst/>
          </a:prstGeom>
        </p:spPr>
      </p:pic>
      <p:sp>
        <p:nvSpPr>
          <p:cNvPr id="5" name="TextBox 4">
            <a:extLst>
              <a:ext uri="{FF2B5EF4-FFF2-40B4-BE49-F238E27FC236}">
                <a16:creationId xmlns:a16="http://schemas.microsoft.com/office/drawing/2014/main" id="{6E8FF4A3-D98B-3F4A-D52C-6F1584BE3263}"/>
              </a:ext>
            </a:extLst>
          </p:cNvPr>
          <p:cNvSpPr txBox="1"/>
          <p:nvPr/>
        </p:nvSpPr>
        <p:spPr>
          <a:xfrm>
            <a:off x="3239764" y="5609941"/>
            <a:ext cx="2045752" cy="584775"/>
          </a:xfrm>
          <a:prstGeom prst="rect">
            <a:avLst/>
          </a:prstGeom>
          <a:noFill/>
        </p:spPr>
        <p:txBody>
          <a:bodyPr wrap="none" lIns="91440" tIns="45720" rIns="91440" bIns="45720" rtlCol="0" anchor="ctr">
            <a:spAutoFit/>
          </a:bodyPr>
          <a:lstStyle/>
          <a:p>
            <a:pPr algn="ctr">
              <a:defRPr/>
            </a:pPr>
            <a:r>
              <a:rPr lang="en-IE" sz="1600" b="1" kern="0">
                <a:solidFill>
                  <a:sysClr val="windowText" lastClr="000000"/>
                </a:solidFill>
                <a:latin typeface="Calibri"/>
                <a:ea typeface="Calibri"/>
                <a:cs typeface="Calibri"/>
              </a:rPr>
              <a:t>Emer Cahill</a:t>
            </a:r>
            <a:endParaRPr lang="en-IE" sz="1600" b="1" kern="0">
              <a:solidFill>
                <a:sysClr val="windowText" lastClr="000000"/>
              </a:solidFill>
              <a:latin typeface="Calibri" panose="020F0502020204030204" pitchFamily="34" charset="0"/>
            </a:endParaRPr>
          </a:p>
          <a:p>
            <a:pPr algn="ctr">
              <a:defRPr/>
            </a:pPr>
            <a:r>
              <a:rPr lang="en-IE" sz="1600" b="1" kern="0">
                <a:solidFill>
                  <a:sysClr val="windowText" lastClr="000000"/>
                </a:solidFill>
                <a:latin typeface="Calibri"/>
                <a:ea typeface="Calibri"/>
                <a:cs typeface="Calibri"/>
              </a:rPr>
              <a:t>Programme Manager </a:t>
            </a:r>
            <a:endParaRPr lang="en-US" sz="1600" b="1" kern="0">
              <a:solidFill>
                <a:sysClr val="windowText" lastClr="000000"/>
              </a:solidFill>
              <a:latin typeface="Calibri"/>
              <a:ea typeface="Calibri"/>
              <a:cs typeface="Calibri"/>
            </a:endParaRPr>
          </a:p>
        </p:txBody>
      </p:sp>
      <p:pic>
        <p:nvPicPr>
          <p:cNvPr id="8" name="Picture 7" descr="A person with long hair wearing glasses&#10;&#10;AI-generated content may be incorrect.">
            <a:extLst>
              <a:ext uri="{FF2B5EF4-FFF2-40B4-BE49-F238E27FC236}">
                <a16:creationId xmlns:a16="http://schemas.microsoft.com/office/drawing/2014/main" id="{A45D83B7-1D96-5E47-C337-02CC03AAA9C5}"/>
              </a:ext>
            </a:extLst>
          </p:cNvPr>
          <p:cNvPicPr>
            <a:picLocks noChangeAspect="1"/>
          </p:cNvPicPr>
          <p:nvPr/>
        </p:nvPicPr>
        <p:blipFill>
          <a:blip r:embed="rId8"/>
          <a:stretch>
            <a:fillRect/>
          </a:stretch>
        </p:blipFill>
        <p:spPr>
          <a:xfrm>
            <a:off x="744842" y="3798351"/>
            <a:ext cx="1438965" cy="1685008"/>
          </a:xfrm>
          <a:prstGeom prst="rect">
            <a:avLst/>
          </a:prstGeom>
        </p:spPr>
      </p:pic>
      <p:sp>
        <p:nvSpPr>
          <p:cNvPr id="9" name="TextBox 8">
            <a:extLst>
              <a:ext uri="{FF2B5EF4-FFF2-40B4-BE49-F238E27FC236}">
                <a16:creationId xmlns:a16="http://schemas.microsoft.com/office/drawing/2014/main" id="{87CB0038-998F-D3BD-9B15-F9F5E4582641}"/>
              </a:ext>
            </a:extLst>
          </p:cNvPr>
          <p:cNvSpPr txBox="1"/>
          <p:nvPr/>
        </p:nvSpPr>
        <p:spPr>
          <a:xfrm>
            <a:off x="234318" y="5613437"/>
            <a:ext cx="2475812" cy="1077218"/>
          </a:xfrm>
          <a:prstGeom prst="rect">
            <a:avLst/>
          </a:prstGeom>
          <a:noFill/>
        </p:spPr>
        <p:txBody>
          <a:bodyPr wrap="square" lIns="91440" tIns="45720" rIns="91440" bIns="45720" rtlCol="0" anchor="ctr">
            <a:spAutoFit/>
          </a:bodyPr>
          <a:lstStyle/>
          <a:p>
            <a:pPr algn="ctr">
              <a:defRPr/>
            </a:pPr>
            <a:r>
              <a:rPr lang="en-IE" sz="1600" b="1" kern="0">
                <a:solidFill>
                  <a:sysClr val="windowText" lastClr="000000"/>
                </a:solidFill>
                <a:latin typeface="Calibri"/>
                <a:ea typeface="Calibri"/>
                <a:cs typeface="Calibri"/>
              </a:rPr>
              <a:t>Linda Rose</a:t>
            </a:r>
            <a:endParaRPr lang="en-IE" sz="1600" b="1" kern="0">
              <a:solidFill>
                <a:sysClr val="windowText" lastClr="000000"/>
              </a:solidFill>
              <a:latin typeface="Calibri" panose="020F0502020204030204" pitchFamily="34" charset="0"/>
            </a:endParaRPr>
          </a:p>
          <a:p>
            <a:pPr algn="ctr">
              <a:defRPr/>
            </a:pPr>
            <a:r>
              <a:rPr lang="en-IE" sz="1600" b="1" kern="0">
                <a:solidFill>
                  <a:srgbClr val="141414"/>
                </a:solidFill>
                <a:latin typeface="Calibri"/>
                <a:ea typeface="Calibri"/>
                <a:cs typeface="Segoe UI"/>
              </a:rPr>
              <a:t>Assistant Director </a:t>
            </a:r>
            <a:endParaRPr lang="en-IE" sz="1600" b="1">
              <a:solidFill>
                <a:srgbClr val="112B19"/>
              </a:solidFill>
              <a:latin typeface="Calibri"/>
              <a:ea typeface="Calibri"/>
              <a:cs typeface="Calibri"/>
            </a:endParaRPr>
          </a:p>
          <a:p>
            <a:pPr algn="ctr">
              <a:defRPr/>
            </a:pPr>
            <a:r>
              <a:rPr lang="en-IE" sz="1600" b="1" kern="0">
                <a:solidFill>
                  <a:srgbClr val="141414"/>
                </a:solidFill>
                <a:latin typeface="Calibri"/>
                <a:ea typeface="Calibri"/>
                <a:cs typeface="Segoe UI"/>
              </a:rPr>
              <a:t>Researcher Development</a:t>
            </a:r>
            <a:endParaRPr lang="en-IE" sz="1600" b="1">
              <a:latin typeface="Calibri"/>
              <a:ea typeface="Calibri"/>
              <a:cs typeface="Calibri"/>
            </a:endParaRPr>
          </a:p>
          <a:p>
            <a:pPr algn="ctr">
              <a:defRPr/>
            </a:pPr>
            <a:endParaRPr lang="en-IE" sz="1600" b="1" kern="0">
              <a:solidFill>
                <a:sysClr val="windowText" lastClr="000000"/>
              </a:solidFill>
              <a:latin typeface="Calibri" panose="020F0502020204030204" pitchFamily="34" charset="0"/>
              <a:ea typeface="Calibri"/>
              <a:cs typeface="Calibri"/>
            </a:endParaRPr>
          </a:p>
        </p:txBody>
      </p:sp>
      <p:sp>
        <p:nvSpPr>
          <p:cNvPr id="12" name="TextBox 11">
            <a:extLst>
              <a:ext uri="{FF2B5EF4-FFF2-40B4-BE49-F238E27FC236}">
                <a16:creationId xmlns:a16="http://schemas.microsoft.com/office/drawing/2014/main" id="{242E66DE-2576-A411-3E9A-1E2ED38BD334}"/>
              </a:ext>
            </a:extLst>
          </p:cNvPr>
          <p:cNvSpPr txBox="1"/>
          <p:nvPr/>
        </p:nvSpPr>
        <p:spPr>
          <a:xfrm>
            <a:off x="6420739" y="5564037"/>
            <a:ext cx="1816523" cy="584775"/>
          </a:xfrm>
          <a:prstGeom prst="rect">
            <a:avLst/>
          </a:prstGeom>
          <a:noFill/>
        </p:spPr>
        <p:txBody>
          <a:bodyPr wrap="none" lIns="91440" tIns="45720" rIns="91440" bIns="45720" rtlCol="0" anchor="ctr">
            <a:spAutoFit/>
          </a:bodyPr>
          <a:lstStyle/>
          <a:p>
            <a:pPr algn="ctr">
              <a:defRPr/>
            </a:pPr>
            <a:r>
              <a:rPr lang="en-IE" sz="1600" b="1" kern="0">
                <a:solidFill>
                  <a:sysClr val="windowText" lastClr="000000"/>
                </a:solidFill>
                <a:latin typeface="Calibri"/>
                <a:ea typeface="Calibri"/>
                <a:cs typeface="Calibri"/>
              </a:rPr>
              <a:t>Kerry O'Leary</a:t>
            </a:r>
            <a:endParaRPr lang="en-IE" sz="1600" b="1" kern="0">
              <a:solidFill>
                <a:sysClr val="windowText" lastClr="000000"/>
              </a:solidFill>
              <a:latin typeface="Calibri" panose="020F0502020204030204" pitchFamily="34" charset="0"/>
            </a:endParaRPr>
          </a:p>
          <a:p>
            <a:pPr algn="ctr">
              <a:defRPr/>
            </a:pPr>
            <a:r>
              <a:rPr lang="en-IE" sz="1600" b="1" kern="0">
                <a:solidFill>
                  <a:sysClr val="windowText" lastClr="000000"/>
                </a:solidFill>
                <a:latin typeface="Calibri"/>
                <a:ea typeface="Calibri"/>
                <a:cs typeface="Calibri"/>
              </a:rPr>
              <a:t>Programme Officer</a:t>
            </a:r>
            <a:endParaRPr lang="en-US" sz="1600" b="1" kern="0">
              <a:solidFill>
                <a:sysClr val="windowText" lastClr="000000"/>
              </a:solidFill>
              <a:latin typeface="Calibri"/>
              <a:ea typeface="Calibri"/>
              <a:cs typeface="Calibri"/>
            </a:endParaRPr>
          </a:p>
        </p:txBody>
      </p:sp>
      <p:pic>
        <p:nvPicPr>
          <p:cNvPr id="14" name="Picture 13" descr="A person smiling at camera&#10;&#10;AI-generated content may be incorrect.">
            <a:extLst>
              <a:ext uri="{FF2B5EF4-FFF2-40B4-BE49-F238E27FC236}">
                <a16:creationId xmlns:a16="http://schemas.microsoft.com/office/drawing/2014/main" id="{4B74F679-E5F5-1AE2-0FA2-3B8766E0CFBD}"/>
              </a:ext>
            </a:extLst>
          </p:cNvPr>
          <p:cNvPicPr>
            <a:picLocks noChangeAspect="1"/>
          </p:cNvPicPr>
          <p:nvPr/>
        </p:nvPicPr>
        <p:blipFill>
          <a:blip r:embed="rId9"/>
          <a:stretch>
            <a:fillRect/>
          </a:stretch>
        </p:blipFill>
        <p:spPr>
          <a:xfrm>
            <a:off x="6567085" y="3794622"/>
            <a:ext cx="1518263" cy="1674106"/>
          </a:xfrm>
          <a:prstGeom prst="rect">
            <a:avLst/>
          </a:prstGeom>
        </p:spPr>
      </p:pic>
    </p:spTree>
    <p:extLst>
      <p:ext uri="{BB962C8B-B14F-4D97-AF65-F5344CB8AC3E}">
        <p14:creationId xmlns:p14="http://schemas.microsoft.com/office/powerpoint/2010/main" val="3345562770"/>
      </p:ext>
    </p:extLst>
  </p:cSld>
  <p:clrMapOvr>
    <a:masterClrMapping/>
  </p:clrMapOvr>
  <mc:AlternateContent xmlns:mc="http://schemas.openxmlformats.org/markup-compatibility/2006" xmlns:p14="http://schemas.microsoft.com/office/powerpoint/2010/main">
    <mc:Choice Requires="p14">
      <p:transition spd="slow" p14:dur="2000" advTm="21432"/>
    </mc:Choice>
    <mc:Fallback xmlns="">
      <p:transition spd="slow" advTm="2143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E53A0-5A9B-28AC-33D9-68AF93643A48}"/>
            </a:ext>
          </a:extLst>
        </p:cNvPr>
        <p:cNvGrpSpPr/>
        <p:nvPr/>
      </p:nvGrpSpPr>
      <p:grpSpPr>
        <a:xfrm>
          <a:off x="0" y="0"/>
          <a:ext cx="0" cy="0"/>
          <a:chOff x="0" y="0"/>
          <a:chExt cx="0" cy="0"/>
        </a:xfrm>
      </p:grpSpPr>
      <p:sp>
        <p:nvSpPr>
          <p:cNvPr id="5" name="Text Placeholder 1">
            <a:extLst>
              <a:ext uri="{FF2B5EF4-FFF2-40B4-BE49-F238E27FC236}">
                <a16:creationId xmlns:a16="http://schemas.microsoft.com/office/drawing/2014/main" id="{E9DC7E28-E431-8879-BBDE-63C713962E00}"/>
              </a:ext>
            </a:extLst>
          </p:cNvPr>
          <p:cNvSpPr txBox="1">
            <a:spLocks/>
          </p:cNvSpPr>
          <p:nvPr/>
        </p:nvSpPr>
        <p:spPr>
          <a:xfrm>
            <a:off x="3300607" y="473044"/>
            <a:ext cx="7941176" cy="821259"/>
          </a:xfrm>
          <a:prstGeom prst="round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2B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a:t>Why be an Enterprise partner?</a:t>
            </a:r>
          </a:p>
        </p:txBody>
      </p:sp>
      <p:graphicFrame>
        <p:nvGraphicFramePr>
          <p:cNvPr id="6" name="Diagram 5">
            <a:extLst>
              <a:ext uri="{FF2B5EF4-FFF2-40B4-BE49-F238E27FC236}">
                <a16:creationId xmlns:a16="http://schemas.microsoft.com/office/drawing/2014/main" id="{96D6A5C4-9B56-8A1B-861C-4573F87E2706}"/>
              </a:ext>
            </a:extLst>
          </p:cNvPr>
          <p:cNvGraphicFramePr/>
          <p:nvPr>
            <p:extLst>
              <p:ext uri="{D42A27DB-BD31-4B8C-83A1-F6EECF244321}">
                <p14:modId xmlns:p14="http://schemas.microsoft.com/office/powerpoint/2010/main" val="1648494277"/>
              </p:ext>
            </p:extLst>
          </p:nvPr>
        </p:nvGraphicFramePr>
        <p:xfrm>
          <a:off x="970116" y="1353928"/>
          <a:ext cx="9987936" cy="529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61671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ctrTitle"/>
          </p:nvPr>
        </p:nvSpPr>
        <p:spPr>
          <a:xfrm>
            <a:off x="720753" y="1399202"/>
            <a:ext cx="4970184" cy="430216"/>
          </a:xfrm>
          <a:noFill/>
          <a:ln/>
        </p:spPr>
        <p:txBody>
          <a:bodyPr>
            <a:normAutofit fontScale="90000"/>
          </a:bodyPr>
          <a:lstStyle/>
          <a:p>
            <a:pPr eaLnBrk="0" hangingPunct="0"/>
            <a:r>
              <a:rPr lang="en-IE" sz="4000"/>
              <a:t>Intellectual Property</a:t>
            </a:r>
            <a:endParaRPr lang="en-US" sz="4000"/>
          </a:p>
        </p:txBody>
      </p:sp>
      <p:sp>
        <p:nvSpPr>
          <p:cNvPr id="83970" name="Rectangle 2"/>
          <p:cNvSpPr>
            <a:spLocks noGrp="1" noChangeArrowheads="1"/>
          </p:cNvSpPr>
          <p:nvPr>
            <p:ph type="body" sz="quarter" idx="11"/>
          </p:nvPr>
        </p:nvSpPr>
        <p:spPr>
          <a:xfrm>
            <a:off x="505215" y="2082800"/>
            <a:ext cx="7363438" cy="4212167"/>
          </a:xfrm>
          <a:noFill/>
          <a:ln/>
        </p:spPr>
        <p:txBody>
          <a:bodyPr lIns="91440" tIns="45720" rIns="91440" bIns="45720" anchor="t">
            <a:normAutofit/>
          </a:bodyPr>
          <a:lstStyle/>
          <a:p>
            <a:pPr>
              <a:spcAft>
                <a:spcPts val="1800"/>
              </a:spcAft>
              <a:buFont typeface="Wingdings" panose="05000000000000000000" pitchFamily="2" charset="2"/>
              <a:buChar char="q"/>
            </a:pPr>
            <a:r>
              <a:rPr lang="en-IE" sz="2000">
                <a:ea typeface="Calibri"/>
                <a:cs typeface="Calibri"/>
              </a:rPr>
              <a:t>An</a:t>
            </a:r>
            <a:r>
              <a:rPr lang="en-IE" sz="2000">
                <a:effectLst/>
                <a:ea typeface="Calibri"/>
                <a:cs typeface="Calibri"/>
              </a:rPr>
              <a:t> intellectual property (IP) rights agreement must be concluded by the Research Body with the relevant </a:t>
            </a:r>
            <a:r>
              <a:rPr lang="en-IE" sz="2000">
                <a:ea typeface="Calibri"/>
                <a:cs typeface="Calibri"/>
              </a:rPr>
              <a:t>enterprise partner</a:t>
            </a:r>
            <a:r>
              <a:rPr lang="en-IE" sz="2000">
                <a:effectLst/>
                <a:ea typeface="Calibri"/>
                <a:cs typeface="Calibri"/>
              </a:rPr>
              <a:t> prior to commencement of the Fellowship.</a:t>
            </a:r>
          </a:p>
          <a:p>
            <a:pPr>
              <a:spcAft>
                <a:spcPts val="1800"/>
              </a:spcAft>
              <a:buFont typeface="Wingdings" panose="05000000000000000000" pitchFamily="2" charset="2"/>
              <a:buChar char="q"/>
            </a:pPr>
            <a:r>
              <a:rPr lang="en-IE" sz="2000">
                <a:cs typeface="Calibri"/>
              </a:rPr>
              <a:t>IP agreements between the enterprise partner &amp; the Fellow’s Research Body, are the responsibility of the Research Body &amp; should comply with Ireland’s National IP Protocol 2019:</a:t>
            </a:r>
          </a:p>
          <a:p>
            <a:pPr marL="264795" indent="0">
              <a:buNone/>
            </a:pPr>
            <a:r>
              <a:rPr lang="en-IE" sz="2000">
                <a:solidFill>
                  <a:schemeClr val="tx2">
                    <a:lumMod val="60000"/>
                    <a:lumOff val="40000"/>
                  </a:schemeClr>
                </a:solidFill>
                <a:cs typeface="Calibri"/>
                <a:hlinkClick r:id="rId4">
                  <a:extLst>
                    <a:ext uri="{A12FA001-AC4F-418D-AE19-62706E023703}">
                      <ahyp:hlinkClr xmlns:ahyp="http://schemas.microsoft.com/office/drawing/2018/hyperlinkcolor" val="tx"/>
                    </a:ext>
                  </a:extLst>
                </a:hlinkClick>
              </a:rPr>
              <a:t>https://www.knowledgetransferireland.com/ManagingIP/National-IP-Protocol/ </a:t>
            </a:r>
            <a:endParaRPr lang="en-IE" sz="2000">
              <a:solidFill>
                <a:schemeClr val="tx2">
                  <a:lumMod val="60000"/>
                  <a:lumOff val="40000"/>
                </a:schemeClr>
              </a:solidFill>
            </a:endParaRPr>
          </a:p>
          <a:p>
            <a:pPr>
              <a:buFont typeface="Wingdings" panose="05000000000000000000" pitchFamily="2" charset="2"/>
              <a:buChar char="q"/>
            </a:pPr>
            <a:r>
              <a:rPr lang="en-IE" sz="2000">
                <a:cs typeface="Calibri"/>
              </a:rPr>
              <a:t>IP arrangements must reflect the collaborative nature of the project, the level of commitment of the enterprise partner &amp; compliance with State aid regulations. </a:t>
            </a:r>
            <a:endParaRPr lang="en-US" sz="2000">
              <a:cs typeface="Calibri"/>
            </a:endParaRPr>
          </a:p>
        </p:txBody>
      </p:sp>
      <p:pic>
        <p:nvPicPr>
          <p:cNvPr id="5" name="Picture 4">
            <a:extLst>
              <a:ext uri="{FF2B5EF4-FFF2-40B4-BE49-F238E27FC236}">
                <a16:creationId xmlns:a16="http://schemas.microsoft.com/office/drawing/2014/main" id="{3B5FBACE-398D-AD87-C83F-2150BB6CB3A4}"/>
              </a:ext>
            </a:extLst>
          </p:cNvPr>
          <p:cNvPicPr>
            <a:picLocks noChangeAspect="1"/>
          </p:cNvPicPr>
          <p:nvPr/>
        </p:nvPicPr>
        <p:blipFill>
          <a:blip r:embed="rId5"/>
          <a:stretch>
            <a:fillRect/>
          </a:stretch>
        </p:blipFill>
        <p:spPr>
          <a:xfrm>
            <a:off x="8368846" y="1614310"/>
            <a:ext cx="2684614" cy="37987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ustDataLst>
      <p:tags r:id="rId1"/>
    </p:custDataLst>
    <p:extLst>
      <p:ext uri="{BB962C8B-B14F-4D97-AF65-F5344CB8AC3E}">
        <p14:creationId xmlns:p14="http://schemas.microsoft.com/office/powerpoint/2010/main" val="775448293"/>
      </p:ext>
    </p:extLst>
  </p:cSld>
  <p:clrMapOvr>
    <a:masterClrMapping/>
  </p:clrMapOvr>
  <mc:AlternateContent xmlns:mc="http://schemas.openxmlformats.org/markup-compatibility/2006" xmlns:p14="http://schemas.microsoft.com/office/powerpoint/2010/main">
    <mc:Choice Requires="p14">
      <p:transition spd="slow" p14:dur="2000" advTm="30278"/>
    </mc:Choice>
    <mc:Fallback xmlns="">
      <p:transition spd="slow" advTm="3027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CBDD-62A5-05EE-CDC0-859EE8823F6C}"/>
              </a:ext>
            </a:extLst>
          </p:cNvPr>
          <p:cNvSpPr>
            <a:spLocks noGrp="1"/>
          </p:cNvSpPr>
          <p:nvPr>
            <p:ph type="ctrTitle"/>
          </p:nvPr>
        </p:nvSpPr>
        <p:spPr/>
        <p:txBody>
          <a:bodyPr/>
          <a:lstStyle/>
          <a:p>
            <a:endParaRPr lang="en-IE"/>
          </a:p>
        </p:txBody>
      </p:sp>
      <p:sp>
        <p:nvSpPr>
          <p:cNvPr id="3" name="Text Placeholder 2">
            <a:extLst>
              <a:ext uri="{FF2B5EF4-FFF2-40B4-BE49-F238E27FC236}">
                <a16:creationId xmlns:a16="http://schemas.microsoft.com/office/drawing/2014/main" id="{632AD933-710B-B100-A44C-2CD6D489CFFD}"/>
              </a:ext>
            </a:extLst>
          </p:cNvPr>
          <p:cNvSpPr>
            <a:spLocks noGrp="1"/>
          </p:cNvSpPr>
          <p:nvPr>
            <p:ph type="body" sz="quarter" idx="11"/>
          </p:nvPr>
        </p:nvSpPr>
        <p:spPr>
          <a:xfrm>
            <a:off x="505215" y="1248735"/>
            <a:ext cx="5590785" cy="1001712"/>
          </a:xfrm>
        </p:spPr>
        <p:txBody>
          <a:bodyPr/>
          <a:lstStyle/>
          <a:p>
            <a:r>
              <a:rPr lang="en-IE"/>
              <a:t>Q&amp;A Session</a:t>
            </a:r>
          </a:p>
        </p:txBody>
      </p:sp>
      <p:sp>
        <p:nvSpPr>
          <p:cNvPr id="5" name="Rectangle 2">
            <a:extLst>
              <a:ext uri="{FF2B5EF4-FFF2-40B4-BE49-F238E27FC236}">
                <a16:creationId xmlns:a16="http://schemas.microsoft.com/office/drawing/2014/main" id="{2E5468AF-4ABC-0FA2-E710-09102872030A}"/>
              </a:ext>
            </a:extLst>
          </p:cNvPr>
          <p:cNvSpPr>
            <a:spLocks noGrp="1" noChangeArrowheads="1"/>
          </p:cNvSpPr>
          <p:nvPr>
            <p:ph type="body" sz="quarter" idx="12"/>
          </p:nvPr>
        </p:nvSpPr>
        <p:spPr>
          <a:xfrm>
            <a:off x="374196" y="1710366"/>
            <a:ext cx="11182350" cy="2241022"/>
          </a:xfrm>
          <a:noFill/>
          <a:ln/>
        </p:spPr>
        <p:txBody>
          <a:bodyPr vert="horz" lIns="0" tIns="0" rIns="0" bIns="0" numCol="2" spcCol="504000" rtlCol="0" anchor="t">
            <a:normAutofit lnSpcReduction="10000"/>
          </a:bodyPr>
          <a:lstStyle/>
          <a:p>
            <a:pPr marL="628650" defTabSz="449263">
              <a:lnSpc>
                <a:spcPct val="100000"/>
              </a:lnSpc>
              <a:spcBef>
                <a:spcPct val="25000"/>
              </a:spcBef>
              <a:spcAft>
                <a:spcPct val="25000"/>
              </a:spcAft>
              <a:buFont typeface="Wingdings" pitchFamily="2" charset="2"/>
              <a:buChar char="Ø"/>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en-IE" sz="1600">
                <a:solidFill>
                  <a:srgbClr val="000000"/>
                </a:solidFill>
              </a:rPr>
              <a:t>We are now reviewing questions</a:t>
            </a:r>
          </a:p>
          <a:p>
            <a:pPr marL="628650" defTabSz="449263">
              <a:lnSpc>
                <a:spcPct val="100000"/>
              </a:lnSpc>
              <a:spcBef>
                <a:spcPct val="25000"/>
              </a:spcBef>
              <a:spcAft>
                <a:spcPct val="25000"/>
              </a:spcAft>
              <a:buFont typeface="Wingdings" pitchFamily="2" charset="2"/>
              <a:buChar char="Ø"/>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en-IE" sz="1600">
              <a:solidFill>
                <a:srgbClr val="000000"/>
              </a:solidFill>
            </a:endParaRPr>
          </a:p>
          <a:p>
            <a:pPr marL="628650" defTabSz="449263">
              <a:lnSpc>
                <a:spcPct val="100000"/>
              </a:lnSpc>
              <a:spcBef>
                <a:spcPct val="25000"/>
              </a:spcBef>
              <a:spcAft>
                <a:spcPct val="25000"/>
              </a:spcAft>
              <a:buFont typeface="Wingdings" pitchFamily="2" charset="2"/>
              <a:buChar char="Ø"/>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en-IE" sz="1600">
                <a:solidFill>
                  <a:srgbClr val="000000"/>
                </a:solidFill>
              </a:rPr>
              <a:t>You may submit questions by typing them in the Zoom Q&amp;A box- please be concise</a:t>
            </a:r>
          </a:p>
          <a:p>
            <a:pPr marL="628650" defTabSz="449263">
              <a:lnSpc>
                <a:spcPct val="100000"/>
              </a:lnSpc>
              <a:spcBef>
                <a:spcPct val="25000"/>
              </a:spcBef>
              <a:spcAft>
                <a:spcPct val="25000"/>
              </a:spcAft>
              <a:buFont typeface="Wingdings" pitchFamily="2" charset="2"/>
              <a:buChar char="Ø"/>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en-IE" sz="1600">
              <a:solidFill>
                <a:srgbClr val="000000"/>
              </a:solidFill>
            </a:endParaRPr>
          </a:p>
          <a:p>
            <a:pPr marL="628650" defTabSz="449263">
              <a:lnSpc>
                <a:spcPct val="100000"/>
              </a:lnSpc>
              <a:spcBef>
                <a:spcPct val="25000"/>
              </a:spcBef>
              <a:spcAft>
                <a:spcPct val="25000"/>
              </a:spcAft>
              <a:buFont typeface="Wingdings" pitchFamily="2" charset="2"/>
              <a:buChar char="Ø"/>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en-IE" sz="1600">
                <a:solidFill>
                  <a:srgbClr val="000000"/>
                </a:solidFill>
              </a:rPr>
              <a:t>We will deal with as many of these as we can, verbally </a:t>
            </a:r>
          </a:p>
          <a:p>
            <a:pPr marL="628650" defTabSz="449263">
              <a:lnSpc>
                <a:spcPct val="100000"/>
              </a:lnSpc>
              <a:spcBef>
                <a:spcPct val="25000"/>
              </a:spcBef>
              <a:spcAft>
                <a:spcPct val="25000"/>
              </a:spcAft>
              <a:buFont typeface="Wingdings" pitchFamily="2" charset="2"/>
              <a:buChar char="Ø"/>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en-IE" sz="1600">
              <a:solidFill>
                <a:srgbClr val="000000"/>
              </a:solidFill>
            </a:endParaRPr>
          </a:p>
          <a:p>
            <a:pPr marL="628650" defTabSz="449263">
              <a:lnSpc>
                <a:spcPct val="100000"/>
              </a:lnSpc>
              <a:spcBef>
                <a:spcPct val="25000"/>
              </a:spcBef>
              <a:spcAft>
                <a:spcPct val="25000"/>
              </a:spcAft>
              <a:buFont typeface="Wingdings" pitchFamily="2" charset="2"/>
              <a:buChar char="Ø"/>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r>
              <a:rPr lang="en-IE" sz="1600">
                <a:solidFill>
                  <a:srgbClr val="000000"/>
                </a:solidFill>
              </a:rPr>
              <a:t>We will post a recording of this webinar on the Enterprise Fellowship webpage</a:t>
            </a:r>
          </a:p>
          <a:p>
            <a:pPr marL="628650" defTabSz="449263">
              <a:lnSpc>
                <a:spcPct val="100000"/>
              </a:lnSpc>
              <a:spcBef>
                <a:spcPct val="25000"/>
              </a:spcBef>
              <a:spcAft>
                <a:spcPct val="25000"/>
              </a:spcAft>
              <a:buFont typeface="Wingdings" pitchFamily="2" charset="2"/>
              <a:buChar char="Ø"/>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en-IE" sz="1600">
              <a:solidFill>
                <a:schemeClr val="tx2">
                  <a:lumMod val="60000"/>
                  <a:lumOff val="40000"/>
                </a:schemeClr>
              </a:solidFill>
            </a:endParaRPr>
          </a:p>
        </p:txBody>
      </p:sp>
      <p:grpSp>
        <p:nvGrpSpPr>
          <p:cNvPr id="6" name="Group 5">
            <a:extLst>
              <a:ext uri="{FF2B5EF4-FFF2-40B4-BE49-F238E27FC236}">
                <a16:creationId xmlns:a16="http://schemas.microsoft.com/office/drawing/2014/main" id="{1973A1B5-2F24-A611-1B58-7E380BBA1597}"/>
              </a:ext>
            </a:extLst>
          </p:cNvPr>
          <p:cNvGrpSpPr/>
          <p:nvPr/>
        </p:nvGrpSpPr>
        <p:grpSpPr>
          <a:xfrm>
            <a:off x="4978673" y="3838172"/>
            <a:ext cx="6577873" cy="2618923"/>
            <a:chOff x="2180167" y="2977447"/>
            <a:chExt cx="7304535" cy="2856950"/>
          </a:xfrm>
        </p:grpSpPr>
        <p:pic>
          <p:nvPicPr>
            <p:cNvPr id="7" name="Picture 6">
              <a:extLst>
                <a:ext uri="{FF2B5EF4-FFF2-40B4-BE49-F238E27FC236}">
                  <a16:creationId xmlns:a16="http://schemas.microsoft.com/office/drawing/2014/main" id="{77B1DA83-E5B2-B623-041C-62FA1E8A5D9B}"/>
                </a:ext>
              </a:extLst>
            </p:cNvPr>
            <p:cNvPicPr>
              <a:picLocks noChangeAspect="1"/>
            </p:cNvPicPr>
            <p:nvPr/>
          </p:nvPicPr>
          <p:blipFill>
            <a:blip r:embed="rId2"/>
            <a:stretch>
              <a:fillRect/>
            </a:stretch>
          </p:blipFill>
          <p:spPr>
            <a:xfrm>
              <a:off x="2180167" y="4051828"/>
              <a:ext cx="1003244" cy="1141903"/>
            </a:xfrm>
            <a:prstGeom prst="rect">
              <a:avLst/>
            </a:prstGeom>
          </p:spPr>
        </p:pic>
        <p:pic>
          <p:nvPicPr>
            <p:cNvPr id="8" name="Picture 2">
              <a:extLst>
                <a:ext uri="{FF2B5EF4-FFF2-40B4-BE49-F238E27FC236}">
                  <a16:creationId xmlns:a16="http://schemas.microsoft.com/office/drawing/2014/main" id="{C7D1C6DC-0F63-5ECA-6926-5F61177C51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630"/>
            <a:stretch/>
          </p:blipFill>
          <p:spPr bwMode="auto">
            <a:xfrm>
              <a:off x="2310749" y="2977447"/>
              <a:ext cx="6096000" cy="54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5F49ADD-E481-B706-7927-BF42477CDBF2}"/>
                </a:ext>
              </a:extLst>
            </p:cNvPr>
            <p:cNvSpPr/>
            <p:nvPr/>
          </p:nvSpPr>
          <p:spPr>
            <a:xfrm>
              <a:off x="5828082" y="2977447"/>
              <a:ext cx="576597" cy="5442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A7A3BF7A-9439-7455-AFD7-BC4F23D9B091}"/>
                </a:ext>
              </a:extLst>
            </p:cNvPr>
            <p:cNvSpPr/>
            <p:nvPr/>
          </p:nvSpPr>
          <p:spPr>
            <a:xfrm rot="9872186">
              <a:off x="3273990" y="3479594"/>
              <a:ext cx="2508171" cy="295578"/>
            </a:xfrm>
            <a:prstGeom prst="righ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4">
              <a:extLst>
                <a:ext uri="{FF2B5EF4-FFF2-40B4-BE49-F238E27FC236}">
                  <a16:creationId xmlns:a16="http://schemas.microsoft.com/office/drawing/2014/main" id="{E5B12F69-DFE8-D0BC-7375-EA5C869E05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114" b="31762"/>
            <a:stretch/>
          </p:blipFill>
          <p:spPr bwMode="auto">
            <a:xfrm>
              <a:off x="7885986" y="3683809"/>
              <a:ext cx="1598716" cy="215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1BE48C90-2773-40FC-A5F5-9B8C840647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757" b="31999"/>
            <a:stretch/>
          </p:blipFill>
          <p:spPr bwMode="auto">
            <a:xfrm>
              <a:off x="5334484" y="3683809"/>
              <a:ext cx="1621684" cy="215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rrow: Right 12">
              <a:extLst>
                <a:ext uri="{FF2B5EF4-FFF2-40B4-BE49-F238E27FC236}">
                  <a16:creationId xmlns:a16="http://schemas.microsoft.com/office/drawing/2014/main" id="{009352EE-16A7-F114-8946-F6D8614ED526}"/>
                </a:ext>
              </a:extLst>
            </p:cNvPr>
            <p:cNvSpPr/>
            <p:nvPr/>
          </p:nvSpPr>
          <p:spPr>
            <a:xfrm>
              <a:off x="3358624" y="4705957"/>
              <a:ext cx="1828800" cy="383020"/>
            </a:xfrm>
            <a:prstGeom prst="righ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BB6F9FDF-9CD5-8D4A-1AAE-75F51B6B6612}"/>
                </a:ext>
              </a:extLst>
            </p:cNvPr>
            <p:cNvSpPr/>
            <p:nvPr/>
          </p:nvSpPr>
          <p:spPr>
            <a:xfrm>
              <a:off x="7079932" y="4706932"/>
              <a:ext cx="729348" cy="383020"/>
            </a:xfrm>
            <a:prstGeom prst="righ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23800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AD6A9-051F-19DB-0DF1-F2724F869B28}"/>
              </a:ext>
            </a:extLst>
          </p:cNvPr>
          <p:cNvSpPr>
            <a:spLocks noGrp="1"/>
          </p:cNvSpPr>
          <p:nvPr>
            <p:ph type="body" sz="quarter" idx="11"/>
          </p:nvPr>
        </p:nvSpPr>
        <p:spPr>
          <a:xfrm>
            <a:off x="665989" y="1312707"/>
            <a:ext cx="5590785" cy="1001712"/>
          </a:xfrm>
        </p:spPr>
        <p:txBody>
          <a:bodyPr/>
          <a:lstStyle/>
          <a:p>
            <a:r>
              <a:rPr lang="en-IE"/>
              <a:t>Closing points</a:t>
            </a:r>
          </a:p>
        </p:txBody>
      </p:sp>
      <p:sp>
        <p:nvSpPr>
          <p:cNvPr id="4" name="Rectangle 2">
            <a:extLst>
              <a:ext uri="{FF2B5EF4-FFF2-40B4-BE49-F238E27FC236}">
                <a16:creationId xmlns:a16="http://schemas.microsoft.com/office/drawing/2014/main" id="{B68A580F-D8C0-4C75-B2E2-C9BAF4A44A56}"/>
              </a:ext>
            </a:extLst>
          </p:cNvPr>
          <p:cNvSpPr txBox="1">
            <a:spLocks noChangeArrowheads="1"/>
          </p:cNvSpPr>
          <p:nvPr/>
        </p:nvSpPr>
        <p:spPr>
          <a:xfrm>
            <a:off x="787497" y="2033797"/>
            <a:ext cx="9230710" cy="3960059"/>
          </a:xfrm>
          <a:noFill/>
          <a:ln/>
        </p:spPr>
        <p:txBody>
          <a:bodyPr lIns="91440" tIns="45720" rIns="91440" bIns="45720" anchor="t">
            <a:noAutofit/>
          </a:bodyPr>
          <a:lstStyle>
            <a:lvl1pPr marL="285757" indent="-285757" algn="l" defTabSz="457212" rtl="0" eaLnBrk="1" latinLnBrk="0" hangingPunct="1">
              <a:lnSpc>
                <a:spcPct val="90000"/>
              </a:lnSpc>
              <a:spcBef>
                <a:spcPct val="20000"/>
              </a:spcBef>
              <a:spcAft>
                <a:spcPts val="800"/>
              </a:spcAft>
              <a:buClr>
                <a:schemeClr val="bg2"/>
              </a:buClr>
              <a:buSzPct val="105000"/>
              <a:buFont typeface="Lucida Grande"/>
              <a:buChar char="●"/>
              <a:defRPr sz="1801" kern="1200">
                <a:solidFill>
                  <a:schemeClr val="tx1"/>
                </a:solidFill>
                <a:latin typeface="+mn-lt"/>
                <a:ea typeface="+mn-ea"/>
                <a:cs typeface="+mn-cs"/>
              </a:defRPr>
            </a:lvl1pPr>
            <a:lvl2pPr marL="742969" indent="-285757" algn="l" defTabSz="457212" rtl="0" eaLnBrk="1" latinLnBrk="0" hangingPunct="1">
              <a:spcBef>
                <a:spcPct val="20000"/>
              </a:spcBef>
              <a:buFont typeface="Lucida Grande"/>
              <a:buChar char="S"/>
              <a:defRPr sz="1600" kern="1200">
                <a:solidFill>
                  <a:schemeClr val="tx1"/>
                </a:solidFill>
                <a:latin typeface="+mn-lt"/>
                <a:ea typeface="+mn-ea"/>
                <a:cs typeface="+mn-cs"/>
              </a:defRPr>
            </a:lvl2pPr>
            <a:lvl3pPr marL="1143029"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3pPr>
            <a:lvl4pPr marL="1600241"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4pPr>
            <a:lvl5pPr marL="2057453" indent="-228607" algn="l" defTabSz="457212" rtl="0" eaLnBrk="1" latinLnBrk="0" hangingPunct="1">
              <a:spcBef>
                <a:spcPct val="20000"/>
              </a:spcBef>
              <a:buFont typeface="Lucida Grande"/>
              <a:buChar char="S"/>
              <a:defRPr sz="1600" kern="1200">
                <a:solidFill>
                  <a:schemeClr val="tx1"/>
                </a:solidFill>
                <a:latin typeface="+mn-lt"/>
                <a:ea typeface="+mn-ea"/>
                <a:cs typeface="+mn-cs"/>
              </a:defRPr>
            </a:lvl5pPr>
            <a:lvl6pPr marL="2514664" indent="-228607" algn="l" defTabSz="457212"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2" rtl="0" eaLnBrk="1" latinLnBrk="0" hangingPunct="1">
              <a:spcBef>
                <a:spcPct val="20000"/>
              </a:spcBef>
              <a:buFont typeface="Arial"/>
              <a:buChar char="•"/>
              <a:defRPr sz="2000" kern="1200">
                <a:solidFill>
                  <a:schemeClr val="tx1"/>
                </a:solidFill>
                <a:latin typeface="+mn-lt"/>
                <a:ea typeface="+mn-ea"/>
                <a:cs typeface="+mn-cs"/>
              </a:defRPr>
            </a:lvl7pPr>
            <a:lvl8pPr marL="3429087" indent="-228607" algn="l" defTabSz="457212"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2"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0000"/>
              </a:lnSpc>
              <a:spcBef>
                <a:spcPts val="200"/>
              </a:spcBef>
              <a:spcAft>
                <a:spcPts val="0"/>
              </a:spcAft>
              <a:buFont typeface="Wingdings" panose="05000000000000000000" pitchFamily="2" charset="2"/>
              <a:buChar char="ü"/>
            </a:pPr>
            <a:r>
              <a:rPr lang="en-US" sz="1800" dirty="0"/>
              <a:t>You may only apply to one stream</a:t>
            </a:r>
            <a:endParaRPr lang="en-US" dirty="0"/>
          </a:p>
          <a:p>
            <a:pPr marL="285750" indent="-285750">
              <a:lnSpc>
                <a:spcPct val="100000"/>
              </a:lnSpc>
              <a:spcBef>
                <a:spcPts val="200"/>
              </a:spcBef>
              <a:spcAft>
                <a:spcPts val="0"/>
              </a:spcAft>
              <a:buFont typeface="Wingdings" panose="05000000000000000000" pitchFamily="2" charset="2"/>
              <a:buChar char="ü"/>
            </a:pPr>
            <a:r>
              <a:rPr lang="en-US" sz="1800" dirty="0"/>
              <a:t>Read the  </a:t>
            </a:r>
            <a:r>
              <a:rPr lang="en-US" sz="1800" b="1" dirty="0"/>
              <a:t>relevant</a:t>
            </a:r>
            <a:r>
              <a:rPr lang="en-US" sz="1800" dirty="0"/>
              <a:t> programme document in detail</a:t>
            </a:r>
          </a:p>
          <a:p>
            <a:pPr marL="285750" indent="-285750">
              <a:lnSpc>
                <a:spcPct val="100000"/>
              </a:lnSpc>
              <a:spcBef>
                <a:spcPts val="200"/>
              </a:spcBef>
              <a:spcAft>
                <a:spcPts val="0"/>
              </a:spcAft>
              <a:buFont typeface="Wingdings" panose="05000000000000000000" pitchFamily="2" charset="2"/>
              <a:buChar char="ü"/>
            </a:pPr>
            <a:r>
              <a:rPr lang="en-US" sz="1800" dirty="0"/>
              <a:t>Ensure access to the relevant submission system</a:t>
            </a:r>
          </a:p>
          <a:p>
            <a:pPr marL="285750" indent="-285750">
              <a:lnSpc>
                <a:spcPct val="100000"/>
              </a:lnSpc>
              <a:spcBef>
                <a:spcPts val="200"/>
              </a:spcBef>
              <a:spcAft>
                <a:spcPts val="0"/>
              </a:spcAft>
              <a:buFont typeface="Wingdings" panose="05000000000000000000" pitchFamily="2" charset="2"/>
              <a:buChar char="ü"/>
            </a:pPr>
            <a:r>
              <a:rPr lang="en-US" sz="1800" dirty="0"/>
              <a:t>Check your eligibility to apply</a:t>
            </a:r>
          </a:p>
          <a:p>
            <a:pPr marL="285750" indent="-285750">
              <a:lnSpc>
                <a:spcPct val="100000"/>
              </a:lnSpc>
              <a:spcBef>
                <a:spcPts val="200"/>
              </a:spcBef>
              <a:spcAft>
                <a:spcPts val="0"/>
              </a:spcAft>
              <a:buFont typeface="Wingdings" panose="05000000000000000000" pitchFamily="2" charset="2"/>
              <a:buChar char="ü"/>
            </a:pPr>
            <a:r>
              <a:rPr lang="en-US" sz="1800" dirty="0"/>
              <a:t>Fellowship project should be developed in partnership between the applicant and enterprise partner</a:t>
            </a:r>
          </a:p>
          <a:p>
            <a:pPr marL="285750" indent="-285750">
              <a:lnSpc>
                <a:spcPct val="100000"/>
              </a:lnSpc>
              <a:spcBef>
                <a:spcPts val="200"/>
              </a:spcBef>
              <a:spcAft>
                <a:spcPts val="0"/>
              </a:spcAft>
              <a:buFont typeface="Wingdings" panose="05000000000000000000" pitchFamily="2" charset="2"/>
              <a:buChar char="ü"/>
            </a:pPr>
            <a:r>
              <a:rPr lang="en-GB" sz="1800" dirty="0"/>
              <a:t>Allow enough time to work on the application </a:t>
            </a:r>
            <a:endParaRPr lang="en-US" sz="1800" dirty="0"/>
          </a:p>
          <a:p>
            <a:pPr marL="285750" indent="-285750">
              <a:lnSpc>
                <a:spcPct val="100000"/>
              </a:lnSpc>
              <a:spcBef>
                <a:spcPts val="200"/>
              </a:spcBef>
              <a:spcAft>
                <a:spcPts val="0"/>
              </a:spcAft>
              <a:buFont typeface="Wingdings" panose="05000000000000000000" pitchFamily="2" charset="2"/>
              <a:buChar char="ü"/>
            </a:pPr>
            <a:r>
              <a:rPr lang="en-US" sz="1800" dirty="0"/>
              <a:t>Engage early with the Research Body’s Research Office</a:t>
            </a:r>
            <a:endParaRPr lang="en-IE" sz="1800" dirty="0"/>
          </a:p>
          <a:p>
            <a:pPr marL="285750" indent="-285750">
              <a:lnSpc>
                <a:spcPct val="100000"/>
              </a:lnSpc>
              <a:spcBef>
                <a:spcPts val="200"/>
              </a:spcBef>
              <a:spcAft>
                <a:spcPts val="0"/>
              </a:spcAft>
              <a:buFont typeface="Wingdings" panose="05000000000000000000" pitchFamily="2" charset="2"/>
              <a:buChar char="ü"/>
            </a:pPr>
            <a:endParaRPr lang="en-GB" sz="1800" dirty="0">
              <a:latin typeface="Aptos"/>
              <a:ea typeface="Calibri"/>
              <a:cs typeface="Calibri"/>
            </a:endParaRPr>
          </a:p>
          <a:p>
            <a:pPr marL="285750" indent="-285750">
              <a:lnSpc>
                <a:spcPct val="100000"/>
              </a:lnSpc>
              <a:spcBef>
                <a:spcPts val="200"/>
              </a:spcBef>
              <a:spcAft>
                <a:spcPts val="0"/>
              </a:spcAft>
              <a:buFont typeface="Wingdings" panose="05000000000000000000" pitchFamily="2" charset="2"/>
              <a:buChar char="ü"/>
            </a:pPr>
            <a:endParaRPr lang="en-GB" sz="1800" dirty="0">
              <a:latin typeface="Aptos"/>
              <a:ea typeface="Calibri"/>
              <a:cs typeface="Calibri"/>
            </a:endParaRPr>
          </a:p>
          <a:p>
            <a:pPr marL="628650" indent="-285750">
              <a:spcBef>
                <a:spcPct val="25000"/>
              </a:spcBef>
              <a:spcAft>
                <a:spcPct val="25000"/>
              </a:spcAft>
              <a:buFont typeface="Wingdings,Sans-Serif" panose="05000000000000000000" pitchFamily="2" charset="2"/>
              <a:buChar char="Ø"/>
            </a:pPr>
            <a:r>
              <a:rPr lang="en-IE" sz="1800" dirty="0">
                <a:solidFill>
                  <a:srgbClr val="000000"/>
                </a:solidFill>
                <a:latin typeface="Aptos"/>
                <a:ea typeface="Calibri"/>
                <a:cs typeface="Calibri"/>
              </a:rPr>
              <a:t>Questions can be submitted after the webinar to </a:t>
            </a:r>
            <a:r>
              <a:rPr lang="en-IE" sz="1800" dirty="0">
                <a:solidFill>
                  <a:srgbClr val="44AC64"/>
                </a:solidFill>
                <a:latin typeface="Aptos"/>
                <a:ea typeface="Calibri"/>
                <a:cs typeface="Calibri"/>
                <a:hlinkClick r:id="rId3">
                  <a:extLst>
                    <a:ext uri="{A12FA001-AC4F-418D-AE19-62706E023703}">
                      <ahyp:hlinkClr xmlns:ahyp="http://schemas.microsoft.com/office/drawing/2018/hyperlinkcolor" val="tx"/>
                    </a:ext>
                  </a:extLst>
                </a:hlinkClick>
              </a:rPr>
              <a:t>irdif@researchireland.ie</a:t>
            </a:r>
            <a:r>
              <a:rPr lang="en-IE" sz="1800" dirty="0">
                <a:solidFill>
                  <a:schemeClr val="tx2">
                    <a:lumMod val="60000"/>
                    <a:lumOff val="40000"/>
                  </a:schemeClr>
                </a:solidFill>
                <a:latin typeface="Aptos"/>
                <a:ea typeface="Calibri"/>
                <a:cs typeface="Calibri"/>
              </a:rPr>
              <a:t> </a:t>
            </a:r>
            <a:r>
              <a:rPr lang="en-IE" sz="1800" dirty="0">
                <a:latin typeface="Aptos"/>
                <a:ea typeface="Calibri"/>
                <a:cs typeface="Calibri"/>
              </a:rPr>
              <a:t>or </a:t>
            </a:r>
            <a:r>
              <a:rPr lang="en-IE" sz="1800" dirty="0">
                <a:solidFill>
                  <a:schemeClr val="tx2">
                    <a:lumMod val="60000"/>
                    <a:lumOff val="40000"/>
                  </a:schemeClr>
                </a:solidFill>
                <a:latin typeface="Aptos"/>
                <a:ea typeface="Calibri"/>
                <a:cs typeface="Calibri"/>
                <a:hlinkClick r:id="rId4">
                  <a:extLst>
                    <a:ext uri="{A12FA001-AC4F-418D-AE19-62706E023703}">
                      <ahyp:hlinkClr xmlns:ahyp="http://schemas.microsoft.com/office/drawing/2018/hyperlinkcolor" val="tx"/>
                    </a:ext>
                  </a:extLst>
                </a:hlinkClick>
              </a:rPr>
              <a:t>schemes@reserchireland.ie</a:t>
            </a:r>
            <a:endParaRPr lang="en-US" sz="1800" dirty="0">
              <a:solidFill>
                <a:schemeClr val="tx2">
                  <a:lumMod val="60000"/>
                  <a:lumOff val="40000"/>
                </a:schemeClr>
              </a:solidFill>
              <a:latin typeface="Aptos"/>
              <a:ea typeface="Calibri"/>
              <a:cs typeface="Calibri"/>
            </a:endParaRPr>
          </a:p>
          <a:p>
            <a:pPr marL="285750" indent="-285750">
              <a:lnSpc>
                <a:spcPct val="100000"/>
              </a:lnSpc>
              <a:spcBef>
                <a:spcPts val="200"/>
              </a:spcBef>
              <a:spcAft>
                <a:spcPts val="0"/>
              </a:spcAft>
              <a:buFont typeface="Wingdings" panose="05000000000000000000" pitchFamily="2" charset="2"/>
              <a:buChar char="ü"/>
            </a:pPr>
            <a:endParaRPr lang="en-GB" sz="1800" dirty="0">
              <a:latin typeface="Calibri"/>
              <a:ea typeface="Calibri"/>
              <a:cs typeface="Calibri"/>
            </a:endParaRPr>
          </a:p>
        </p:txBody>
      </p:sp>
    </p:spTree>
    <p:extLst>
      <p:ext uri="{BB962C8B-B14F-4D97-AF65-F5344CB8AC3E}">
        <p14:creationId xmlns:p14="http://schemas.microsoft.com/office/powerpoint/2010/main" val="6924135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26D1-10A3-0ED8-6F40-93A5AB0BA38F}"/>
              </a:ext>
            </a:extLst>
          </p:cNvPr>
          <p:cNvSpPr>
            <a:spLocks noGrp="1"/>
          </p:cNvSpPr>
          <p:nvPr>
            <p:ph type="ctrTitle"/>
          </p:nvPr>
        </p:nvSpPr>
        <p:spPr>
          <a:xfrm>
            <a:off x="4339987" y="2141266"/>
            <a:ext cx="2518013" cy="630839"/>
          </a:xfrm>
        </p:spPr>
        <p:txBody>
          <a:bodyPr>
            <a:normAutofit/>
          </a:bodyPr>
          <a:lstStyle/>
          <a:p>
            <a:r>
              <a:rPr lang="en-IE" sz="3600" b="1"/>
              <a:t>Thank you</a:t>
            </a:r>
          </a:p>
        </p:txBody>
      </p:sp>
      <p:sp>
        <p:nvSpPr>
          <p:cNvPr id="5" name="Text Placeholder 4">
            <a:extLst>
              <a:ext uri="{FF2B5EF4-FFF2-40B4-BE49-F238E27FC236}">
                <a16:creationId xmlns:a16="http://schemas.microsoft.com/office/drawing/2014/main" id="{6B3B24CF-140A-D404-D676-A6F14AA26AD9}"/>
              </a:ext>
            </a:extLst>
          </p:cNvPr>
          <p:cNvSpPr>
            <a:spLocks noGrp="1"/>
          </p:cNvSpPr>
          <p:nvPr>
            <p:ph type="body" sz="quarter" idx="11"/>
          </p:nvPr>
        </p:nvSpPr>
        <p:spPr/>
        <p:txBody>
          <a:bodyPr/>
          <a:lstStyle/>
          <a:p>
            <a:endParaRPr lang="en-IE"/>
          </a:p>
        </p:txBody>
      </p:sp>
    </p:spTree>
    <p:extLst>
      <p:ext uri="{BB962C8B-B14F-4D97-AF65-F5344CB8AC3E}">
        <p14:creationId xmlns:p14="http://schemas.microsoft.com/office/powerpoint/2010/main" val="3236730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DE55-F04A-E8B7-B13F-F4EE0BDABA8D}"/>
              </a:ext>
            </a:extLst>
          </p:cNvPr>
          <p:cNvSpPr>
            <a:spLocks noGrp="1"/>
          </p:cNvSpPr>
          <p:nvPr>
            <p:ph type="ctrTitle"/>
          </p:nvPr>
        </p:nvSpPr>
        <p:spPr>
          <a:xfrm>
            <a:off x="4590535" y="401176"/>
            <a:ext cx="5908753" cy="613763"/>
          </a:xfrm>
        </p:spPr>
        <p:txBody>
          <a:bodyPr>
            <a:noAutofit/>
          </a:bodyPr>
          <a:lstStyle/>
          <a:p>
            <a:r>
              <a:rPr lang="en-US" sz="3600" b="1"/>
              <a:t>About Research Ireland</a:t>
            </a:r>
          </a:p>
        </p:txBody>
      </p:sp>
      <p:sp>
        <p:nvSpPr>
          <p:cNvPr id="4" name="Text Placeholder 3">
            <a:extLst>
              <a:ext uri="{FF2B5EF4-FFF2-40B4-BE49-F238E27FC236}">
                <a16:creationId xmlns:a16="http://schemas.microsoft.com/office/drawing/2014/main" id="{284EEA3C-173E-DC48-8A25-416BF91A9857}"/>
              </a:ext>
            </a:extLst>
          </p:cNvPr>
          <p:cNvSpPr>
            <a:spLocks noGrp="1"/>
          </p:cNvSpPr>
          <p:nvPr>
            <p:ph type="body" sz="quarter" idx="12"/>
          </p:nvPr>
        </p:nvSpPr>
        <p:spPr>
          <a:xfrm>
            <a:off x="433147" y="1662907"/>
            <a:ext cx="12655532" cy="4475700"/>
          </a:xfrm>
        </p:spPr>
        <p:txBody>
          <a:bodyPr vert="horz" lIns="0" tIns="0" rIns="0" bIns="0" numCol="2" spcCol="504000" rtlCol="0" anchor="t">
            <a:normAutofit/>
          </a:bodyPr>
          <a:lstStyle/>
          <a:p>
            <a:pPr marL="285750" indent="-285750">
              <a:lnSpc>
                <a:spcPct val="150000"/>
              </a:lnSpc>
              <a:buFont typeface="System Font Regular"/>
              <a:buChar char="▸"/>
            </a:pPr>
            <a:r>
              <a:rPr lang="en-US" sz="1600" err="1"/>
              <a:t>Taighde</a:t>
            </a:r>
            <a:r>
              <a:rPr lang="en-US" sz="1600"/>
              <a:t> Éireann – Research Ireland </a:t>
            </a:r>
          </a:p>
          <a:p>
            <a:pPr marL="285750" indent="-285750">
              <a:lnSpc>
                <a:spcPct val="150000"/>
              </a:lnSpc>
              <a:buFont typeface="System Font Regular"/>
              <a:buChar char="▸"/>
            </a:pPr>
            <a:r>
              <a:rPr lang="en-US" sz="1600"/>
              <a:t>Competitive research and innovation funding agency in Ireland</a:t>
            </a:r>
          </a:p>
          <a:p>
            <a:pPr marL="285750" indent="-285750">
              <a:lnSpc>
                <a:spcPct val="150000"/>
              </a:lnSpc>
              <a:buFont typeface="System Font Regular"/>
              <a:buChar char="▸"/>
            </a:pPr>
            <a:r>
              <a:rPr lang="en-US" sz="1600"/>
              <a:t>Key action of Impact 2030</a:t>
            </a:r>
          </a:p>
          <a:p>
            <a:pPr marL="285750" indent="-285750">
              <a:lnSpc>
                <a:spcPct val="150000"/>
              </a:lnSpc>
              <a:buFont typeface="System Font Regular"/>
              <a:buChar char="▸"/>
            </a:pPr>
            <a:r>
              <a:rPr lang="en-US" sz="1600"/>
              <a:t>Established on 1</a:t>
            </a:r>
            <a:r>
              <a:rPr lang="en-US" sz="1600" baseline="30000"/>
              <a:t>st</a:t>
            </a:r>
            <a:r>
              <a:rPr lang="en-US" sz="1600"/>
              <a:t> August 2024 - amalgamation of Science Foundation Ireland (SFI) and the Irish Research Council (IRC)</a:t>
            </a:r>
          </a:p>
          <a:p>
            <a:pPr marL="285750" indent="-285750">
              <a:lnSpc>
                <a:spcPct val="150000"/>
              </a:lnSpc>
              <a:buFont typeface="System Font Regular"/>
              <a:buChar char="▸"/>
            </a:pPr>
            <a:r>
              <a:rPr lang="en-US" sz="1600"/>
              <a:t>Agency of the D/FHERIS working in collaboration with HEIs and other state agencies such as the HEA, IDA Ireland and Enterprise Ireland</a:t>
            </a:r>
          </a:p>
          <a:p>
            <a:pPr marL="285750" indent="-285750">
              <a:lnSpc>
                <a:spcPct val="150000"/>
              </a:lnSpc>
              <a:buFont typeface="System Font Regular"/>
              <a:buChar char="▸"/>
            </a:pPr>
            <a:r>
              <a:rPr lang="en-US" sz="1600"/>
              <a:t>The annual budget for the agency is approximately €300 million</a:t>
            </a:r>
          </a:p>
          <a:p>
            <a:pPr marL="285750" indent="-285750">
              <a:lnSpc>
                <a:spcPct val="150000"/>
              </a:lnSpc>
              <a:buFont typeface="System Font Regular"/>
              <a:buChar char="▸"/>
            </a:pPr>
            <a:endParaRPr lang="en-US"/>
          </a:p>
          <a:p>
            <a:pPr>
              <a:lnSpc>
                <a:spcPct val="150000"/>
              </a:lnSpc>
            </a:pPr>
            <a:endParaRPr lang="en-US"/>
          </a:p>
          <a:p>
            <a:pPr marL="285750" indent="-285750">
              <a:lnSpc>
                <a:spcPct val="150000"/>
              </a:lnSpc>
              <a:buFont typeface="Arial" panose="020B0604020202020204" pitchFamily="34" charset="0"/>
              <a:buChar char="•"/>
            </a:pPr>
            <a:endParaRPr lang="en-US"/>
          </a:p>
          <a:p>
            <a:pPr marL="285750" indent="-285750">
              <a:lnSpc>
                <a:spcPct val="150000"/>
              </a:lnSpc>
              <a:buFont typeface="Arial" panose="020B0604020202020204" pitchFamily="34" charset="0"/>
              <a:buChar char="•"/>
            </a:pPr>
            <a:endParaRPr lang="en-US"/>
          </a:p>
          <a:p>
            <a:pPr marL="285750" indent="-285750">
              <a:lnSpc>
                <a:spcPct val="150000"/>
              </a:lnSpc>
              <a:buFont typeface="Arial" panose="020B0604020202020204" pitchFamily="34" charset="0"/>
              <a:buChar char="•"/>
            </a:pPr>
            <a:endParaRPr lang="en-US"/>
          </a:p>
        </p:txBody>
      </p:sp>
      <p:sp>
        <p:nvSpPr>
          <p:cNvPr id="9" name="TextBox 8">
            <a:extLst>
              <a:ext uri="{FF2B5EF4-FFF2-40B4-BE49-F238E27FC236}">
                <a16:creationId xmlns:a16="http://schemas.microsoft.com/office/drawing/2014/main" id="{66B3BB2E-24B3-AA80-51EA-EE4F012670E5}"/>
              </a:ext>
            </a:extLst>
          </p:cNvPr>
          <p:cNvSpPr txBox="1"/>
          <p:nvPr/>
        </p:nvSpPr>
        <p:spPr>
          <a:xfrm>
            <a:off x="5662853" y="1981761"/>
            <a:ext cx="6096000" cy="646331"/>
          </a:xfrm>
          <a:prstGeom prst="rect">
            <a:avLst/>
          </a:prstGeom>
          <a:noFill/>
        </p:spPr>
        <p:txBody>
          <a:bodyPr wrap="square">
            <a:spAutoFit/>
          </a:bodyPr>
          <a:lstStyle/>
          <a:p>
            <a:pPr marL="285750" indent="-285750">
              <a:buFont typeface="System Font Regular"/>
              <a:buChar char="▸"/>
            </a:pPr>
            <a:endParaRPr lang="en-US"/>
          </a:p>
          <a:p>
            <a:pPr marL="285750" indent="-285750">
              <a:buFont typeface="System Font Regular"/>
              <a:buChar char="▸"/>
            </a:pPr>
            <a:endParaRPr lang="en-US"/>
          </a:p>
        </p:txBody>
      </p:sp>
      <p:pic>
        <p:nvPicPr>
          <p:cNvPr id="21" name="Picture 20" descr="A black screen with blue text&#10;&#10;Description automatically generated">
            <a:extLst>
              <a:ext uri="{FF2B5EF4-FFF2-40B4-BE49-F238E27FC236}">
                <a16:creationId xmlns:a16="http://schemas.microsoft.com/office/drawing/2014/main" id="{FC3BB844-FD81-57A9-F497-BE79D1865CA7}"/>
              </a:ext>
            </a:extLst>
          </p:cNvPr>
          <p:cNvPicPr>
            <a:picLocks noChangeAspect="1"/>
          </p:cNvPicPr>
          <p:nvPr/>
        </p:nvPicPr>
        <p:blipFill>
          <a:blip r:embed="rId3"/>
          <a:stretch>
            <a:fillRect/>
          </a:stretch>
        </p:blipFill>
        <p:spPr>
          <a:xfrm>
            <a:off x="44196" y="5775837"/>
            <a:ext cx="3734816" cy="980028"/>
          </a:xfrm>
          <a:prstGeom prst="rect">
            <a:avLst/>
          </a:prstGeom>
        </p:spPr>
      </p:pic>
      <p:pic>
        <p:nvPicPr>
          <p:cNvPr id="27" name="Picture 26">
            <a:extLst>
              <a:ext uri="{FF2B5EF4-FFF2-40B4-BE49-F238E27FC236}">
                <a16:creationId xmlns:a16="http://schemas.microsoft.com/office/drawing/2014/main" id="{5FA56206-99A5-2F2A-48AB-C7C44523B698}"/>
              </a:ext>
            </a:extLst>
          </p:cNvPr>
          <p:cNvPicPr>
            <a:picLocks noChangeAspect="1"/>
          </p:cNvPicPr>
          <p:nvPr/>
        </p:nvPicPr>
        <p:blipFill>
          <a:blip r:embed="rId4"/>
          <a:stretch>
            <a:fillRect/>
          </a:stretch>
        </p:blipFill>
        <p:spPr>
          <a:xfrm>
            <a:off x="8412989" y="1676696"/>
            <a:ext cx="3017548" cy="4265635"/>
          </a:xfrm>
          <a:prstGeom prst="rect">
            <a:avLst/>
          </a:prstGeom>
        </p:spPr>
      </p:pic>
    </p:spTree>
    <p:extLst>
      <p:ext uri="{BB962C8B-B14F-4D97-AF65-F5344CB8AC3E}">
        <p14:creationId xmlns:p14="http://schemas.microsoft.com/office/powerpoint/2010/main" val="19428182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985BA3-8777-ACFC-C6A2-7C1E0DFF26A1}"/>
              </a:ext>
            </a:extLst>
          </p:cNvPr>
          <p:cNvSpPr>
            <a:spLocks noGrp="1"/>
          </p:cNvSpPr>
          <p:nvPr>
            <p:ph type="body" sz="quarter" idx="11"/>
          </p:nvPr>
        </p:nvSpPr>
        <p:spPr>
          <a:xfrm>
            <a:off x="3539574" y="474494"/>
            <a:ext cx="9944169" cy="1001712"/>
          </a:xfrm>
        </p:spPr>
        <p:txBody>
          <a:bodyPr>
            <a:normAutofit/>
          </a:bodyPr>
          <a:lstStyle/>
          <a:p>
            <a:pPr algn="l"/>
            <a:r>
              <a:rPr lang="en-IE" sz="3000" b="1" i="0" u="none" strike="noStrike" baseline="0">
                <a:solidFill>
                  <a:srgbClr val="122C1A"/>
                </a:solidFill>
              </a:rPr>
              <a:t>Research Ireland Enterprise Fellowships</a:t>
            </a:r>
          </a:p>
          <a:p>
            <a:endParaRPr lang="en-IE"/>
          </a:p>
        </p:txBody>
      </p:sp>
      <p:sp>
        <p:nvSpPr>
          <p:cNvPr id="15" name="Text Placeholder 14">
            <a:extLst>
              <a:ext uri="{FF2B5EF4-FFF2-40B4-BE49-F238E27FC236}">
                <a16:creationId xmlns:a16="http://schemas.microsoft.com/office/drawing/2014/main" id="{BD1DF202-7313-84D8-4ABB-D62BED4DA478}"/>
              </a:ext>
            </a:extLst>
          </p:cNvPr>
          <p:cNvSpPr>
            <a:spLocks noGrp="1"/>
          </p:cNvSpPr>
          <p:nvPr>
            <p:ph type="body" sz="quarter" idx="12"/>
          </p:nvPr>
        </p:nvSpPr>
        <p:spPr>
          <a:xfrm>
            <a:off x="740326" y="1509963"/>
            <a:ext cx="10711347" cy="4997945"/>
          </a:xfrm>
        </p:spPr>
        <p:txBody>
          <a:bodyPr vert="horz" lIns="0" tIns="0" rIns="0" bIns="0" numCol="1" spcCol="504000" rtlCol="0" anchor="t">
            <a:normAutofit/>
          </a:bodyPr>
          <a:lstStyle/>
          <a:p>
            <a:pPr algn="l">
              <a:lnSpc>
                <a:spcPct val="105000"/>
              </a:lnSpc>
              <a:spcAft>
                <a:spcPts val="1350"/>
              </a:spcAft>
              <a:buNone/>
            </a:pPr>
            <a:r>
              <a:rPr lang="en-US" sz="1800" b="0" i="0">
                <a:solidFill>
                  <a:srgbClr val="112B19"/>
                </a:solidFill>
                <a:effectLst/>
              </a:rPr>
              <a:t>Prior to their amalgamation to form Research Ireland, both SFI and the IRC offered a suite of enterprise-facing fellowship programmes to support collaboration with enterprise. As Research Ireland works towards developing a new consolidated fellowship programme, the original SFI Industry RD&amp;I Fellowship Programme will run one last time under the </a:t>
            </a:r>
            <a:r>
              <a:rPr lang="en-US" sz="1800" b="1" i="0">
                <a:solidFill>
                  <a:srgbClr val="112B19"/>
                </a:solidFill>
                <a:effectLst/>
              </a:rPr>
              <a:t>Placement Stream</a:t>
            </a:r>
            <a:r>
              <a:rPr lang="en-US" sz="1800" b="0" i="0">
                <a:solidFill>
                  <a:srgbClr val="112B19"/>
                </a:solidFill>
                <a:effectLst/>
              </a:rPr>
              <a:t> and the IRC Enterprise Fellowship Scheme (Postdoctoral) will run one final time under the </a:t>
            </a:r>
            <a:r>
              <a:rPr lang="en-US" sz="1800" b="1" i="0">
                <a:solidFill>
                  <a:srgbClr val="112B19"/>
                </a:solidFill>
                <a:effectLst/>
              </a:rPr>
              <a:t>Partnership Stream </a:t>
            </a:r>
            <a:r>
              <a:rPr lang="en-US" sz="1800" b="0" i="0">
                <a:solidFill>
                  <a:srgbClr val="112B19"/>
                </a:solidFill>
                <a:effectLst/>
              </a:rPr>
              <a:t>of the 2025 Research Ireland Enterprise Fellowship Programme. </a:t>
            </a:r>
          </a:p>
          <a:p>
            <a:pPr algn="l">
              <a:lnSpc>
                <a:spcPct val="105000"/>
              </a:lnSpc>
              <a:spcAft>
                <a:spcPts val="1350"/>
              </a:spcAft>
              <a:buNone/>
            </a:pPr>
            <a:r>
              <a:rPr lang="en-US" sz="1800" b="0" i="0">
                <a:solidFill>
                  <a:srgbClr val="112B19"/>
                </a:solidFill>
                <a:effectLst/>
              </a:rPr>
              <a:t>The </a:t>
            </a:r>
            <a:r>
              <a:rPr lang="en-US" sz="1800" b="1" i="0">
                <a:solidFill>
                  <a:srgbClr val="112B19"/>
                </a:solidFill>
                <a:effectLst/>
              </a:rPr>
              <a:t>placement stream</a:t>
            </a:r>
            <a:r>
              <a:rPr lang="en-US" sz="1800" b="0" i="0">
                <a:solidFill>
                  <a:srgbClr val="112B19"/>
                </a:solidFill>
                <a:effectLst/>
              </a:rPr>
              <a:t> will support academic researchers (at </a:t>
            </a:r>
            <a:r>
              <a:rPr lang="en-US" sz="1800" b="1" i="0">
                <a:solidFill>
                  <a:srgbClr val="112B19"/>
                </a:solidFill>
                <a:effectLst/>
              </a:rPr>
              <a:t>faculty</a:t>
            </a:r>
            <a:r>
              <a:rPr lang="en-US" sz="1800" b="0" i="0">
                <a:solidFill>
                  <a:srgbClr val="112B19"/>
                </a:solidFill>
                <a:effectLst/>
              </a:rPr>
              <a:t>,</a:t>
            </a:r>
            <a:r>
              <a:rPr lang="en-US" sz="1800" b="1" i="0">
                <a:solidFill>
                  <a:srgbClr val="112B19"/>
                </a:solidFill>
                <a:effectLst/>
              </a:rPr>
              <a:t> postdoctoral</a:t>
            </a:r>
            <a:r>
              <a:rPr lang="en-US" sz="1800" b="0" i="0">
                <a:solidFill>
                  <a:srgbClr val="112B19"/>
                </a:solidFill>
                <a:effectLst/>
              </a:rPr>
              <a:t> and </a:t>
            </a:r>
            <a:r>
              <a:rPr lang="en-US" sz="1800" b="1" i="0">
                <a:solidFill>
                  <a:srgbClr val="112B19"/>
                </a:solidFill>
                <a:effectLst/>
              </a:rPr>
              <a:t>late-stage PhD level</a:t>
            </a:r>
            <a:r>
              <a:rPr lang="en-US" sz="1800" b="0" i="0">
                <a:solidFill>
                  <a:srgbClr val="112B19"/>
                </a:solidFill>
                <a:effectLst/>
              </a:rPr>
              <a:t>) wishing to spend time </a:t>
            </a:r>
            <a:r>
              <a:rPr lang="en-US" sz="1800" b="1" i="0">
                <a:solidFill>
                  <a:srgbClr val="112B19"/>
                </a:solidFill>
                <a:effectLst/>
              </a:rPr>
              <a:t>based in</a:t>
            </a:r>
            <a:r>
              <a:rPr lang="en-US" sz="1800" b="0" i="0">
                <a:solidFill>
                  <a:srgbClr val="112B19"/>
                </a:solidFill>
                <a:effectLst/>
              </a:rPr>
              <a:t> </a:t>
            </a:r>
            <a:r>
              <a:rPr lang="en-US" sz="1800" b="1" i="0">
                <a:solidFill>
                  <a:srgbClr val="112B19"/>
                </a:solidFill>
                <a:effectLst/>
              </a:rPr>
              <a:t>industry</a:t>
            </a:r>
            <a:r>
              <a:rPr lang="en-US" sz="1800" b="0" i="0">
                <a:solidFill>
                  <a:srgbClr val="112B19"/>
                </a:solidFill>
                <a:effectLst/>
              </a:rPr>
              <a:t> worldwide. Fellowships can be </a:t>
            </a:r>
            <a:r>
              <a:rPr lang="en-US" sz="1800" b="1" i="0">
                <a:solidFill>
                  <a:srgbClr val="112B19"/>
                </a:solidFill>
                <a:effectLst/>
              </a:rPr>
              <a:t>between 1 and 24 months</a:t>
            </a:r>
            <a:r>
              <a:rPr lang="en-US" sz="1800" b="0" i="0">
                <a:solidFill>
                  <a:srgbClr val="112B19"/>
                </a:solidFill>
                <a:effectLst/>
              </a:rPr>
              <a:t> in duration and can be taken on a </a:t>
            </a:r>
            <a:r>
              <a:rPr lang="en-US" sz="1800" b="1" i="0">
                <a:solidFill>
                  <a:srgbClr val="112B19"/>
                </a:solidFill>
                <a:effectLst/>
              </a:rPr>
              <a:t>full or part-time basis</a:t>
            </a:r>
            <a:r>
              <a:rPr lang="en-US" sz="1800" b="0" i="0">
                <a:solidFill>
                  <a:srgbClr val="112B19"/>
                </a:solidFill>
                <a:effectLst/>
              </a:rPr>
              <a:t>.</a:t>
            </a:r>
          </a:p>
          <a:p>
            <a:pPr algn="l">
              <a:lnSpc>
                <a:spcPct val="105000"/>
              </a:lnSpc>
              <a:spcAft>
                <a:spcPts val="1350"/>
              </a:spcAft>
              <a:buNone/>
            </a:pPr>
            <a:r>
              <a:rPr lang="en-US" sz="1800" b="0" i="0">
                <a:solidFill>
                  <a:srgbClr val="112B19"/>
                </a:solidFill>
                <a:effectLst/>
              </a:rPr>
              <a:t>The </a:t>
            </a:r>
            <a:r>
              <a:rPr lang="en-US" sz="1800" b="1" i="0">
                <a:solidFill>
                  <a:srgbClr val="112B19"/>
                </a:solidFill>
                <a:effectLst/>
              </a:rPr>
              <a:t>partnership stream</a:t>
            </a:r>
            <a:r>
              <a:rPr lang="en-US" sz="1800" b="0" i="0">
                <a:solidFill>
                  <a:srgbClr val="112B19"/>
                </a:solidFill>
                <a:effectLst/>
              </a:rPr>
              <a:t> supports suitably qualified </a:t>
            </a:r>
            <a:r>
              <a:rPr lang="en-US" sz="1800" b="1" i="0">
                <a:solidFill>
                  <a:srgbClr val="112B19"/>
                </a:solidFill>
                <a:effectLst/>
              </a:rPr>
              <a:t>postdoctoral fellows </a:t>
            </a:r>
            <a:r>
              <a:rPr lang="en-US" sz="1800" b="0" i="0">
                <a:solidFill>
                  <a:srgbClr val="112B19"/>
                </a:solidFill>
                <a:effectLst/>
              </a:rPr>
              <a:t>or</a:t>
            </a:r>
            <a:r>
              <a:rPr lang="en-US" sz="1800" b="1" i="0">
                <a:solidFill>
                  <a:srgbClr val="112B19"/>
                </a:solidFill>
                <a:effectLst/>
              </a:rPr>
              <a:t> late-stage PhD students</a:t>
            </a:r>
            <a:r>
              <a:rPr lang="en-US" sz="1800" b="0" i="0">
                <a:solidFill>
                  <a:srgbClr val="112B19"/>
                </a:solidFill>
                <a:effectLst/>
              </a:rPr>
              <a:t> pursuing, or intending to pursue, </a:t>
            </a:r>
            <a:r>
              <a:rPr lang="en-US" sz="1800" b="1" i="0">
                <a:solidFill>
                  <a:srgbClr val="112B19"/>
                </a:solidFill>
                <a:effectLst/>
              </a:rPr>
              <a:t>full-time research</a:t>
            </a:r>
            <a:r>
              <a:rPr lang="en-US" sz="1800" b="0" i="0">
                <a:solidFill>
                  <a:srgbClr val="112B19"/>
                </a:solidFill>
                <a:effectLst/>
              </a:rPr>
              <a:t> for a period of </a:t>
            </a:r>
            <a:r>
              <a:rPr lang="en-US" sz="1800" b="1" i="0">
                <a:solidFill>
                  <a:srgbClr val="112B19"/>
                </a:solidFill>
                <a:effectLst/>
              </a:rPr>
              <a:t>12 or 24 months based in an eligible research body</a:t>
            </a:r>
            <a:r>
              <a:rPr lang="en-US" sz="1800" b="0" i="0">
                <a:solidFill>
                  <a:srgbClr val="112B19"/>
                </a:solidFill>
                <a:effectLst/>
              </a:rPr>
              <a:t> while partnering with enterprise.</a:t>
            </a:r>
          </a:p>
          <a:p>
            <a:pPr algn="ctr">
              <a:lnSpc>
                <a:spcPct val="105000"/>
              </a:lnSpc>
            </a:pPr>
            <a:r>
              <a:rPr lang="en-US" sz="1800" b="0" i="0">
                <a:solidFill>
                  <a:srgbClr val="112B19"/>
                </a:solidFill>
                <a:effectLst/>
              </a:rPr>
              <a:t>Research Ireland welcomes applications from </a:t>
            </a:r>
            <a:r>
              <a:rPr lang="en-US" sz="1800" b="1" i="0">
                <a:solidFill>
                  <a:srgbClr val="112B19"/>
                </a:solidFill>
                <a:effectLst/>
              </a:rPr>
              <a:t>all disciplines</a:t>
            </a:r>
            <a:r>
              <a:rPr lang="en-US" sz="1800" b="0" i="0">
                <a:solidFill>
                  <a:srgbClr val="112B19"/>
                </a:solidFill>
                <a:effectLst/>
              </a:rPr>
              <a:t> to either stream.</a:t>
            </a:r>
          </a:p>
          <a:p>
            <a:endParaRPr lang="en-IE"/>
          </a:p>
        </p:txBody>
      </p:sp>
      <p:sp>
        <p:nvSpPr>
          <p:cNvPr id="22" name="TextBox 21">
            <a:extLst>
              <a:ext uri="{FF2B5EF4-FFF2-40B4-BE49-F238E27FC236}">
                <a16:creationId xmlns:a16="http://schemas.microsoft.com/office/drawing/2014/main" id="{5B4C0294-6185-4C84-2C9C-4E6B06D38E35}"/>
              </a:ext>
            </a:extLst>
          </p:cNvPr>
          <p:cNvSpPr txBox="1"/>
          <p:nvPr/>
        </p:nvSpPr>
        <p:spPr>
          <a:xfrm>
            <a:off x="2373236" y="6507908"/>
            <a:ext cx="7886963" cy="369332"/>
          </a:xfrm>
          <a:prstGeom prst="rect">
            <a:avLst/>
          </a:prstGeom>
          <a:noFill/>
        </p:spPr>
        <p:txBody>
          <a:bodyPr wrap="square">
            <a:spAutoFit/>
          </a:bodyPr>
          <a:lstStyle/>
          <a:p>
            <a:r>
              <a:rPr lang="en-IE">
                <a:hlinkClick r:id="rId3"/>
              </a:rPr>
              <a:t>https://www.researchireland.ie/funding/enterprise-fellowships/</a:t>
            </a:r>
            <a:r>
              <a:rPr lang="en-IE"/>
              <a:t> </a:t>
            </a:r>
          </a:p>
        </p:txBody>
      </p:sp>
      <p:pic>
        <p:nvPicPr>
          <p:cNvPr id="24" name="Graphic 23" descr="Internet outline">
            <a:extLst>
              <a:ext uri="{FF2B5EF4-FFF2-40B4-BE49-F238E27FC236}">
                <a16:creationId xmlns:a16="http://schemas.microsoft.com/office/drawing/2014/main" id="{ABDBC2DA-73E8-B35A-E5E5-6DCFDCCBA9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3122" y="6121862"/>
            <a:ext cx="914400" cy="914400"/>
          </a:xfrm>
          <a:prstGeom prst="rect">
            <a:avLst/>
          </a:prstGeom>
        </p:spPr>
      </p:pic>
      <p:sp>
        <p:nvSpPr>
          <p:cNvPr id="25" name="Text Placeholder 13">
            <a:extLst>
              <a:ext uri="{FF2B5EF4-FFF2-40B4-BE49-F238E27FC236}">
                <a16:creationId xmlns:a16="http://schemas.microsoft.com/office/drawing/2014/main" id="{1A321707-EDD0-87FD-06FF-5755963C38CC}"/>
              </a:ext>
            </a:extLst>
          </p:cNvPr>
          <p:cNvSpPr txBox="1">
            <a:spLocks/>
          </p:cNvSpPr>
          <p:nvPr/>
        </p:nvSpPr>
        <p:spPr>
          <a:xfrm>
            <a:off x="987167" y="1214562"/>
            <a:ext cx="9944169" cy="100171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rgbClr val="7169B2"/>
                </a:solidFill>
              </a:rPr>
              <a:t>Supporting the exchange of knowledge and expertise between academia and enterprise</a:t>
            </a:r>
            <a:endParaRPr lang="en-IE" sz="2000">
              <a:solidFill>
                <a:srgbClr val="7169B2"/>
              </a:solidFill>
            </a:endParaRPr>
          </a:p>
          <a:p>
            <a:endParaRPr lang="en-IE"/>
          </a:p>
        </p:txBody>
      </p:sp>
    </p:spTree>
    <p:extLst>
      <p:ext uri="{BB962C8B-B14F-4D97-AF65-F5344CB8AC3E}">
        <p14:creationId xmlns:p14="http://schemas.microsoft.com/office/powerpoint/2010/main" val="10967220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294EFD-AB61-1271-294F-402874A793CD}"/>
              </a:ext>
            </a:extLst>
          </p:cNvPr>
          <p:cNvSpPr>
            <a:spLocks noGrp="1"/>
          </p:cNvSpPr>
          <p:nvPr>
            <p:ph type="body" sz="quarter" idx="11"/>
          </p:nvPr>
        </p:nvSpPr>
        <p:spPr>
          <a:xfrm>
            <a:off x="6556041" y="2558662"/>
            <a:ext cx="5590785" cy="1001712"/>
          </a:xfrm>
        </p:spPr>
        <p:txBody>
          <a:bodyPr vert="horz" lIns="0" tIns="0" rIns="0" bIns="0" rtlCol="0" anchor="t">
            <a:normAutofit/>
          </a:bodyPr>
          <a:lstStyle/>
          <a:p>
            <a:r>
              <a:rPr lang="en-GB" sz="2400"/>
              <a:t>Changes to </a:t>
            </a:r>
            <a:r>
              <a:rPr lang="en-GB" sz="2400" b="1"/>
              <a:t>Industry RD&amp;I Fellowship (IRDIF)</a:t>
            </a:r>
          </a:p>
        </p:txBody>
      </p:sp>
      <p:sp>
        <p:nvSpPr>
          <p:cNvPr id="3" name="Text Placeholder 13">
            <a:extLst>
              <a:ext uri="{FF2B5EF4-FFF2-40B4-BE49-F238E27FC236}">
                <a16:creationId xmlns:a16="http://schemas.microsoft.com/office/drawing/2014/main" id="{CC89A472-FFC8-A93D-AB45-7D067825814E}"/>
              </a:ext>
            </a:extLst>
          </p:cNvPr>
          <p:cNvSpPr txBox="1">
            <a:spLocks/>
          </p:cNvSpPr>
          <p:nvPr/>
        </p:nvSpPr>
        <p:spPr>
          <a:xfrm>
            <a:off x="4228407" y="486135"/>
            <a:ext cx="9944169" cy="100171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b="1">
                <a:solidFill>
                  <a:srgbClr val="122C1A"/>
                </a:solidFill>
              </a:rPr>
              <a:t>What’s new for 2025?</a:t>
            </a:r>
          </a:p>
          <a:p>
            <a:endParaRPr lang="en-IE"/>
          </a:p>
        </p:txBody>
      </p:sp>
      <p:sp>
        <p:nvSpPr>
          <p:cNvPr id="8" name="Text Placeholder 5">
            <a:extLst>
              <a:ext uri="{FF2B5EF4-FFF2-40B4-BE49-F238E27FC236}">
                <a16:creationId xmlns:a16="http://schemas.microsoft.com/office/drawing/2014/main" id="{A68D9829-6897-C343-3F22-1CFD2C52B7A6}"/>
              </a:ext>
            </a:extLst>
          </p:cNvPr>
          <p:cNvSpPr txBox="1">
            <a:spLocks/>
          </p:cNvSpPr>
          <p:nvPr/>
        </p:nvSpPr>
        <p:spPr>
          <a:xfrm>
            <a:off x="971940" y="2557727"/>
            <a:ext cx="5590785" cy="1001712"/>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Changes to </a:t>
            </a:r>
            <a:r>
              <a:rPr lang="en-GB" sz="2400" b="1" dirty="0"/>
              <a:t>Enterprise Partnership Scheme Postdoctoral (EPSPD)</a:t>
            </a:r>
          </a:p>
        </p:txBody>
      </p:sp>
      <p:sp>
        <p:nvSpPr>
          <p:cNvPr id="10" name="TextBox 9">
            <a:extLst>
              <a:ext uri="{FF2B5EF4-FFF2-40B4-BE49-F238E27FC236}">
                <a16:creationId xmlns:a16="http://schemas.microsoft.com/office/drawing/2014/main" id="{0F6BEA2A-BFB3-8AF1-54C6-2C8ACF13516F}"/>
              </a:ext>
            </a:extLst>
          </p:cNvPr>
          <p:cNvSpPr txBox="1"/>
          <p:nvPr/>
        </p:nvSpPr>
        <p:spPr>
          <a:xfrm>
            <a:off x="1187840" y="1433988"/>
            <a:ext cx="10123170" cy="923330"/>
          </a:xfrm>
          <a:prstGeom prst="rect">
            <a:avLst/>
          </a:prstGeom>
          <a:noFill/>
        </p:spPr>
        <p:txBody>
          <a:bodyPr wrap="square" lIns="91440" tIns="45720" rIns="91440" bIns="45720" rtlCol="0" anchor="t">
            <a:spAutoFit/>
          </a:bodyPr>
          <a:lstStyle/>
          <a:p>
            <a:r>
              <a:rPr lang="en-US" b="0" i="0">
                <a:solidFill>
                  <a:srgbClr val="112B19"/>
                </a:solidFill>
                <a:effectLst/>
                <a:latin typeface="Aptos"/>
              </a:rPr>
              <a:t>As Research Ireland works to align the suite of enterprise facing fellowship programmes previously offered by SFI and IRC we are making some preliminary changes to the Industry RD&amp;I Fellowship and </a:t>
            </a:r>
            <a:r>
              <a:rPr lang="en-GB" sz="1800"/>
              <a:t>Enterprise Partnership Scheme Postdoctoral</a:t>
            </a:r>
            <a:r>
              <a:rPr lang="en-US" b="0" i="0">
                <a:solidFill>
                  <a:srgbClr val="112B19"/>
                </a:solidFill>
                <a:effectLst/>
                <a:latin typeface="Aptos"/>
              </a:rPr>
              <a:t> Programmes.</a:t>
            </a:r>
            <a:endParaRPr lang="en-IE">
              <a:latin typeface="Aptos"/>
            </a:endParaRPr>
          </a:p>
        </p:txBody>
      </p:sp>
      <p:sp>
        <p:nvSpPr>
          <p:cNvPr id="13" name="TextBox 12">
            <a:extLst>
              <a:ext uri="{FF2B5EF4-FFF2-40B4-BE49-F238E27FC236}">
                <a16:creationId xmlns:a16="http://schemas.microsoft.com/office/drawing/2014/main" id="{7605A8B2-F79E-A808-8CB6-446BC629A238}"/>
              </a:ext>
            </a:extLst>
          </p:cNvPr>
          <p:cNvSpPr txBox="1"/>
          <p:nvPr/>
        </p:nvSpPr>
        <p:spPr>
          <a:xfrm>
            <a:off x="6556040" y="3802113"/>
            <a:ext cx="4876800" cy="2862322"/>
          </a:xfrm>
          <a:prstGeom prst="rect">
            <a:avLst/>
          </a:prstGeom>
          <a:solidFill>
            <a:schemeClr val="bg2"/>
          </a:solidFill>
        </p:spPr>
        <p:txBody>
          <a:bodyPr wrap="square" lIns="91440" tIns="45720" rIns="91440" bIns="45720" rtlCol="0" anchor="t">
            <a:spAutoFit/>
          </a:bodyPr>
          <a:lstStyle/>
          <a:p>
            <a:r>
              <a:rPr lang="en-US" b="1" u="sng"/>
              <a:t>Placement Stream</a:t>
            </a:r>
          </a:p>
          <a:p>
            <a:pPr marL="285750" indent="-285750">
              <a:buFont typeface="Wingdings" panose="05000000000000000000" pitchFamily="2" charset="2"/>
              <a:buChar char="§"/>
            </a:pPr>
            <a:r>
              <a:rPr lang="en-US"/>
              <a:t>We will accept applications from all disciplines. </a:t>
            </a:r>
          </a:p>
          <a:p>
            <a:pPr marL="285750" indent="-285750">
              <a:buFont typeface="Wingdings" panose="05000000000000000000" pitchFamily="2" charset="2"/>
              <a:buChar char="§"/>
            </a:pPr>
            <a:r>
              <a:rPr lang="en-US"/>
              <a:t>Charities and NGOs are eligible partners subject to them meeting the State aid requirements set out in the </a:t>
            </a:r>
            <a:r>
              <a:rPr lang="en-US" err="1"/>
              <a:t>Programme</a:t>
            </a:r>
            <a:r>
              <a:rPr lang="en-US"/>
              <a:t> Call.</a:t>
            </a:r>
          </a:p>
          <a:p>
            <a:pPr marL="285750" indent="-285750">
              <a:buFont typeface="Wingdings" panose="05000000000000000000" pitchFamily="2" charset="2"/>
              <a:buChar char="§"/>
            </a:pPr>
            <a:r>
              <a:rPr lang="en-US"/>
              <a:t>A third research category (Fundamental Research) has been introduced to facilitate partnerships with Charities and NGOs. </a:t>
            </a:r>
          </a:p>
          <a:p>
            <a:pPr marL="285750" indent="-285750">
              <a:buFont typeface="Arial" panose="020B0604020202020204" pitchFamily="34" charset="0"/>
              <a:buChar char="•"/>
            </a:pPr>
            <a:endParaRPr lang="en-US"/>
          </a:p>
        </p:txBody>
      </p:sp>
      <p:sp>
        <p:nvSpPr>
          <p:cNvPr id="14" name="TextBox 13">
            <a:extLst>
              <a:ext uri="{FF2B5EF4-FFF2-40B4-BE49-F238E27FC236}">
                <a16:creationId xmlns:a16="http://schemas.microsoft.com/office/drawing/2014/main" id="{2CB22009-1924-F6CD-8731-4BA4B363DC54}"/>
              </a:ext>
            </a:extLst>
          </p:cNvPr>
          <p:cNvSpPr txBox="1"/>
          <p:nvPr/>
        </p:nvSpPr>
        <p:spPr>
          <a:xfrm>
            <a:off x="971940" y="3797615"/>
            <a:ext cx="4876800" cy="2693045"/>
          </a:xfrm>
          <a:prstGeom prst="rect">
            <a:avLst/>
          </a:prstGeom>
          <a:solidFill>
            <a:schemeClr val="tx1">
              <a:lumMod val="50000"/>
              <a:lumOff val="50000"/>
            </a:schemeClr>
          </a:solidFill>
        </p:spPr>
        <p:txBody>
          <a:bodyPr wrap="square" lIns="91440" tIns="45720" rIns="91440" bIns="45720" rtlCol="0" anchor="t">
            <a:spAutoFit/>
          </a:bodyPr>
          <a:lstStyle/>
          <a:p>
            <a:pPr>
              <a:spcAft>
                <a:spcPts val="975"/>
              </a:spcAft>
            </a:pPr>
            <a:r>
              <a:rPr lang="en-US" b="1" u="sng">
                <a:solidFill>
                  <a:srgbClr val="112B19"/>
                </a:solidFill>
              </a:rPr>
              <a:t>Partnership Stream</a:t>
            </a:r>
          </a:p>
          <a:p>
            <a:pPr marL="285750" indent="-285750" algn="l">
              <a:spcAft>
                <a:spcPts val="975"/>
              </a:spcAft>
              <a:buFont typeface="Wingdings" panose="05000000000000000000" pitchFamily="2" charset="2"/>
              <a:buChar char="§"/>
            </a:pPr>
            <a:r>
              <a:rPr lang="en-US" b="0" i="0">
                <a:solidFill>
                  <a:srgbClr val="112B19"/>
                </a:solidFill>
                <a:effectLst/>
              </a:rPr>
              <a:t>There is no longer a five years post PhD cap on applicants. </a:t>
            </a:r>
            <a:endParaRPr lang="en-US"/>
          </a:p>
          <a:p>
            <a:pPr marL="285750" indent="-285750" algn="l">
              <a:spcAft>
                <a:spcPts val="975"/>
              </a:spcAft>
              <a:buFont typeface="Wingdings" panose="05000000000000000000" pitchFamily="2" charset="2"/>
              <a:buChar char="§"/>
            </a:pPr>
            <a:r>
              <a:rPr lang="en-US" b="0" i="0">
                <a:solidFill>
                  <a:srgbClr val="112B19"/>
                </a:solidFill>
                <a:effectLst/>
              </a:rPr>
              <a:t>Any point on the Postdoc salary scale can be requested. </a:t>
            </a:r>
          </a:p>
          <a:p>
            <a:pPr marL="285750" indent="-285750" algn="l">
              <a:spcAft>
                <a:spcPts val="2250"/>
              </a:spcAft>
              <a:buFont typeface="Wingdings" panose="05000000000000000000" pitchFamily="2" charset="2"/>
              <a:buChar char="§"/>
            </a:pPr>
            <a:r>
              <a:rPr lang="en-US" b="0" i="0">
                <a:solidFill>
                  <a:srgbClr val="112B19"/>
                </a:solidFill>
                <a:effectLst/>
              </a:rPr>
              <a:t>Waivers for the first-year contribution from the eligible Enterprise Partners will no longer be offered</a:t>
            </a:r>
            <a:r>
              <a:rPr lang="en-US" b="0" i="0">
                <a:solidFill>
                  <a:srgbClr val="112B19"/>
                </a:solidFill>
                <a:effectLst/>
                <a:latin typeface="Inter-Regular"/>
              </a:rPr>
              <a:t>.</a:t>
            </a:r>
          </a:p>
        </p:txBody>
      </p:sp>
    </p:spTree>
    <p:extLst>
      <p:ext uri="{BB962C8B-B14F-4D97-AF65-F5344CB8AC3E}">
        <p14:creationId xmlns:p14="http://schemas.microsoft.com/office/powerpoint/2010/main" val="613675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AD933-710B-B100-A44C-2CD6D489CFFD}"/>
              </a:ext>
            </a:extLst>
          </p:cNvPr>
          <p:cNvSpPr>
            <a:spLocks noGrp="1"/>
          </p:cNvSpPr>
          <p:nvPr>
            <p:ph type="body" sz="quarter" idx="11"/>
          </p:nvPr>
        </p:nvSpPr>
        <p:spPr>
          <a:xfrm>
            <a:off x="505215" y="1399530"/>
            <a:ext cx="5590785" cy="1001712"/>
          </a:xfrm>
        </p:spPr>
        <p:txBody>
          <a:bodyPr/>
          <a:lstStyle/>
          <a:p>
            <a:r>
              <a:rPr lang="en-IE">
                <a:solidFill>
                  <a:srgbClr val="7169B2"/>
                </a:solidFill>
              </a:rPr>
              <a:t>Who can apply?</a:t>
            </a:r>
          </a:p>
        </p:txBody>
      </p:sp>
      <p:sp>
        <p:nvSpPr>
          <p:cNvPr id="5" name="Rectangle 2">
            <a:extLst>
              <a:ext uri="{FF2B5EF4-FFF2-40B4-BE49-F238E27FC236}">
                <a16:creationId xmlns:a16="http://schemas.microsoft.com/office/drawing/2014/main" id="{2E5468AF-4ABC-0FA2-E710-09102872030A}"/>
              </a:ext>
            </a:extLst>
          </p:cNvPr>
          <p:cNvSpPr>
            <a:spLocks noGrp="1" noChangeArrowheads="1"/>
          </p:cNvSpPr>
          <p:nvPr>
            <p:ph type="body" sz="quarter" idx="12"/>
          </p:nvPr>
        </p:nvSpPr>
        <p:spPr>
          <a:xfrm>
            <a:off x="505213" y="1859463"/>
            <a:ext cx="5321817" cy="2897188"/>
          </a:xfrm>
          <a:noFill/>
          <a:ln/>
        </p:spPr>
        <p:txBody>
          <a:bodyPr numCol="1"/>
          <a:lstStyle/>
          <a:p>
            <a:pPr algn="l">
              <a:spcAft>
                <a:spcPts val="1350"/>
              </a:spcAft>
              <a:buNone/>
            </a:pPr>
            <a:r>
              <a:rPr lang="en-US" sz="1800" b="0" i="0">
                <a:solidFill>
                  <a:srgbClr val="112B19"/>
                </a:solidFill>
                <a:effectLst/>
              </a:rPr>
              <a:t>The Enterprise Fellowship programme supports </a:t>
            </a:r>
            <a:r>
              <a:rPr lang="en-US" sz="1800" b="1" i="0">
                <a:solidFill>
                  <a:srgbClr val="112B19"/>
                </a:solidFill>
                <a:effectLst/>
              </a:rPr>
              <a:t>late-stage PhD students and postdoctoral researchers</a:t>
            </a:r>
            <a:r>
              <a:rPr lang="en-US" sz="1800" b="0" i="0">
                <a:solidFill>
                  <a:srgbClr val="112B19"/>
                </a:solidFill>
                <a:effectLst/>
              </a:rPr>
              <a:t> to apply to </a:t>
            </a:r>
            <a:r>
              <a:rPr lang="en-US" sz="1800" b="1" i="0">
                <a:solidFill>
                  <a:srgbClr val="112B19"/>
                </a:solidFill>
                <a:effectLst/>
              </a:rPr>
              <a:t>either stream</a:t>
            </a:r>
            <a:r>
              <a:rPr lang="en-US" sz="1800" b="0" i="0">
                <a:solidFill>
                  <a:srgbClr val="112B19"/>
                </a:solidFill>
                <a:effectLst/>
              </a:rPr>
              <a:t>.</a:t>
            </a:r>
          </a:p>
          <a:p>
            <a:pPr algn="l"/>
            <a:r>
              <a:rPr lang="en-US" sz="1800" b="0" i="0">
                <a:solidFill>
                  <a:srgbClr val="112B19"/>
                </a:solidFill>
                <a:effectLst/>
              </a:rPr>
              <a:t>The </a:t>
            </a:r>
            <a:r>
              <a:rPr lang="en-US" sz="1800" b="1" i="0">
                <a:solidFill>
                  <a:srgbClr val="112B19"/>
                </a:solidFill>
                <a:effectLst/>
              </a:rPr>
              <a:t>placement stream </a:t>
            </a:r>
            <a:r>
              <a:rPr lang="en-US" sz="1800" b="0" i="0">
                <a:solidFill>
                  <a:srgbClr val="112B19"/>
                </a:solidFill>
                <a:effectLst/>
              </a:rPr>
              <a:t>also allows for applications from </a:t>
            </a:r>
            <a:r>
              <a:rPr lang="en-US" sz="1800" b="1" i="0">
                <a:solidFill>
                  <a:srgbClr val="112B19"/>
                </a:solidFill>
                <a:effectLst/>
              </a:rPr>
              <a:t>academic members of faculty</a:t>
            </a:r>
            <a:r>
              <a:rPr lang="en-US" sz="1800" b="0" i="0">
                <a:solidFill>
                  <a:srgbClr val="112B19"/>
                </a:solidFill>
                <a:effectLst/>
              </a:rPr>
              <a:t>. </a:t>
            </a:r>
          </a:p>
          <a:p>
            <a:pPr marL="628650" defTabSz="449263">
              <a:lnSpc>
                <a:spcPct val="100000"/>
              </a:lnSpc>
              <a:spcBef>
                <a:spcPct val="25000"/>
              </a:spcBef>
              <a:spcAft>
                <a:spcPct val="25000"/>
              </a:spcAft>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en-IE" sz="1600">
              <a:solidFill>
                <a:srgbClr val="000000"/>
              </a:solidFill>
            </a:endParaRPr>
          </a:p>
        </p:txBody>
      </p:sp>
      <p:sp>
        <p:nvSpPr>
          <p:cNvPr id="6" name="Text Placeholder 2">
            <a:extLst>
              <a:ext uri="{FF2B5EF4-FFF2-40B4-BE49-F238E27FC236}">
                <a16:creationId xmlns:a16="http://schemas.microsoft.com/office/drawing/2014/main" id="{556DB8D6-9BD6-6056-2283-D12BEC2E4CF6}"/>
              </a:ext>
            </a:extLst>
          </p:cNvPr>
          <p:cNvSpPr txBox="1">
            <a:spLocks/>
          </p:cNvSpPr>
          <p:nvPr/>
        </p:nvSpPr>
        <p:spPr>
          <a:xfrm>
            <a:off x="6541307" y="1349995"/>
            <a:ext cx="5590785" cy="100171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solidFill>
                  <a:srgbClr val="7169B2"/>
                </a:solidFill>
              </a:rPr>
              <a:t>Who can be an enterprise partner?</a:t>
            </a:r>
          </a:p>
        </p:txBody>
      </p:sp>
      <p:sp>
        <p:nvSpPr>
          <p:cNvPr id="7" name="Rectangle 2">
            <a:extLst>
              <a:ext uri="{FF2B5EF4-FFF2-40B4-BE49-F238E27FC236}">
                <a16:creationId xmlns:a16="http://schemas.microsoft.com/office/drawing/2014/main" id="{D5E787C9-3DD2-0CB5-4014-B731221DD38B}"/>
              </a:ext>
            </a:extLst>
          </p:cNvPr>
          <p:cNvSpPr txBox="1">
            <a:spLocks noChangeArrowheads="1"/>
          </p:cNvSpPr>
          <p:nvPr/>
        </p:nvSpPr>
        <p:spPr>
          <a:xfrm>
            <a:off x="6597749" y="1859463"/>
            <a:ext cx="5321817" cy="2897188"/>
          </a:xfrm>
          <a:prstGeom prst="rect">
            <a:avLst/>
          </a:prstGeom>
          <a:noFill/>
          <a:ln/>
        </p:spPr>
        <p:txBody>
          <a:bodyPr vert="horz" lIns="0" tIns="0" rIns="0" bIns="0" numCol="1" spcCol="504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350"/>
              </a:spcAft>
              <a:buNone/>
            </a:pPr>
            <a:r>
              <a:rPr lang="en-US" sz="1800" b="1" i="0">
                <a:solidFill>
                  <a:srgbClr val="112B19"/>
                </a:solidFill>
                <a:effectLst/>
              </a:rPr>
              <a:t>Each stream</a:t>
            </a:r>
            <a:r>
              <a:rPr lang="en-US" sz="1800" b="0" i="0">
                <a:solidFill>
                  <a:srgbClr val="112B19"/>
                </a:solidFill>
                <a:effectLst/>
              </a:rPr>
              <a:t> involves engagement from enterprise, where it is understood to include </a:t>
            </a:r>
            <a:r>
              <a:rPr lang="en-US" sz="1800" b="1" i="0">
                <a:solidFill>
                  <a:srgbClr val="112B19"/>
                </a:solidFill>
                <a:effectLst/>
              </a:rPr>
              <a:t>multinational corporations, SMEs, registered charity, social, cultural or not-for-profit civic </a:t>
            </a:r>
            <a:r>
              <a:rPr lang="en-US" sz="1800" b="1" i="0" err="1">
                <a:solidFill>
                  <a:srgbClr val="112B19"/>
                </a:solidFill>
                <a:effectLst/>
              </a:rPr>
              <a:t>organisation</a:t>
            </a:r>
            <a:r>
              <a:rPr lang="en-US" sz="1800" b="0" i="0">
                <a:solidFill>
                  <a:srgbClr val="112B19"/>
                </a:solidFill>
                <a:effectLst/>
              </a:rPr>
              <a:t>.</a:t>
            </a:r>
          </a:p>
          <a:p>
            <a:pPr algn="l"/>
            <a:r>
              <a:rPr lang="en-US" sz="1800" b="0" i="0">
                <a:solidFill>
                  <a:srgbClr val="112B19"/>
                </a:solidFill>
                <a:effectLst/>
              </a:rPr>
              <a:t>The </a:t>
            </a:r>
            <a:r>
              <a:rPr lang="en-US" sz="1800" b="1" i="0">
                <a:solidFill>
                  <a:srgbClr val="112B19"/>
                </a:solidFill>
                <a:effectLst/>
              </a:rPr>
              <a:t>partnership stream</a:t>
            </a:r>
            <a:r>
              <a:rPr lang="en-US" sz="1800" b="0" i="0">
                <a:solidFill>
                  <a:srgbClr val="112B19"/>
                </a:solidFill>
                <a:effectLst/>
              </a:rPr>
              <a:t> also allows for engagement with state agencies or an eligible public body where appropriate. </a:t>
            </a:r>
          </a:p>
          <a:p>
            <a:pPr marL="628650" defTabSz="449263">
              <a:lnSpc>
                <a:spcPct val="100000"/>
              </a:lnSpc>
              <a:spcBef>
                <a:spcPct val="25000"/>
              </a:spcBef>
              <a:spcAft>
                <a:spcPct val="25000"/>
              </a:spcAft>
              <a:tabLst>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defRPr/>
            </a:pPr>
            <a:endParaRPr lang="en-IE" sz="1600">
              <a:solidFill>
                <a:srgbClr val="000000"/>
              </a:solidFill>
            </a:endParaRPr>
          </a:p>
        </p:txBody>
      </p:sp>
      <p:sp>
        <p:nvSpPr>
          <p:cNvPr id="8" name="Text Placeholder 2">
            <a:extLst>
              <a:ext uri="{FF2B5EF4-FFF2-40B4-BE49-F238E27FC236}">
                <a16:creationId xmlns:a16="http://schemas.microsoft.com/office/drawing/2014/main" id="{33C34AF5-49D5-E660-C133-8B53366E00CC}"/>
              </a:ext>
            </a:extLst>
          </p:cNvPr>
          <p:cNvSpPr txBox="1">
            <a:spLocks/>
          </p:cNvSpPr>
          <p:nvPr/>
        </p:nvSpPr>
        <p:spPr>
          <a:xfrm>
            <a:off x="505215" y="4206260"/>
            <a:ext cx="5590785" cy="100171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solidFill>
                  <a:srgbClr val="7169B2"/>
                </a:solidFill>
              </a:rPr>
              <a:t>What’s on offer?</a:t>
            </a:r>
          </a:p>
        </p:txBody>
      </p:sp>
      <p:sp>
        <p:nvSpPr>
          <p:cNvPr id="10" name="Text Placeholder 3">
            <a:extLst>
              <a:ext uri="{FF2B5EF4-FFF2-40B4-BE49-F238E27FC236}">
                <a16:creationId xmlns:a16="http://schemas.microsoft.com/office/drawing/2014/main" id="{04C5E4C2-795E-A409-6057-443D0258FE74}"/>
              </a:ext>
            </a:extLst>
          </p:cNvPr>
          <p:cNvSpPr txBox="1">
            <a:spLocks/>
          </p:cNvSpPr>
          <p:nvPr/>
        </p:nvSpPr>
        <p:spPr>
          <a:xfrm>
            <a:off x="505214" y="4707116"/>
            <a:ext cx="10869663" cy="2024424"/>
          </a:xfrm>
          <a:prstGeom prst="rect">
            <a:avLst/>
          </a:prstGeom>
        </p:spPr>
        <p:txBody>
          <a:bodyPr vert="horz" lIns="0" tIns="0" rIns="0" bIns="0" numCol="1" spcCol="504000" rtlCol="0" anchor="t">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300" b="1">
                <a:latin typeface="Aptos"/>
              </a:rPr>
              <a:t>Placement stream</a:t>
            </a:r>
          </a:p>
          <a:p>
            <a:pPr>
              <a:lnSpc>
                <a:spcPct val="110000"/>
              </a:lnSpc>
            </a:pPr>
            <a:r>
              <a:rPr lang="en-US" sz="3300"/>
              <a:t>Fellow’s salary/teaching buy-out &amp; mobility up to €10,000, open access costs, the Enterprise partner supports all other costs.</a:t>
            </a:r>
          </a:p>
          <a:p>
            <a:pPr>
              <a:lnSpc>
                <a:spcPct val="110000"/>
              </a:lnSpc>
            </a:pPr>
            <a:r>
              <a:rPr lang="en-US" sz="3300" b="1"/>
              <a:t>Partnership stream</a:t>
            </a:r>
          </a:p>
          <a:p>
            <a:pPr>
              <a:lnSpc>
                <a:spcPct val="110000"/>
              </a:lnSpc>
            </a:pPr>
            <a:r>
              <a:rPr lang="en-US" sz="3300"/>
              <a:t>Fellow’s salary &amp; eligible direct research expenses of €5,000 per annum, t</a:t>
            </a:r>
            <a:r>
              <a:rPr lang="en-IE" sz="3300"/>
              <a:t>he Enterprise Partner will be required to provide a cash contribution to the Grant equal to 1/3 the total Grant amount</a:t>
            </a:r>
            <a:r>
              <a:rPr lang="en-IE" sz="3300">
                <a:latin typeface="Aptos"/>
              </a:rPr>
              <a:t>. </a:t>
            </a:r>
            <a:endParaRPr lang="en-US" sz="3300">
              <a:latin typeface="Aptos"/>
            </a:endParaRPr>
          </a:p>
          <a:p>
            <a:endParaRPr lang="en-IE"/>
          </a:p>
        </p:txBody>
      </p:sp>
      <p:sp>
        <p:nvSpPr>
          <p:cNvPr id="13" name="Text Placeholder 13">
            <a:extLst>
              <a:ext uri="{FF2B5EF4-FFF2-40B4-BE49-F238E27FC236}">
                <a16:creationId xmlns:a16="http://schemas.microsoft.com/office/drawing/2014/main" id="{6F77A230-744D-1F89-7310-731E9128DDAE}"/>
              </a:ext>
            </a:extLst>
          </p:cNvPr>
          <p:cNvSpPr txBox="1">
            <a:spLocks/>
          </p:cNvSpPr>
          <p:nvPr/>
        </p:nvSpPr>
        <p:spPr>
          <a:xfrm>
            <a:off x="3539574" y="474494"/>
            <a:ext cx="9944169" cy="100171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b="1">
                <a:solidFill>
                  <a:srgbClr val="122C1A"/>
                </a:solidFill>
              </a:rPr>
              <a:t>Research Ireland Enterprise Fellowships</a:t>
            </a:r>
          </a:p>
          <a:p>
            <a:endParaRPr lang="en-IE"/>
          </a:p>
        </p:txBody>
      </p:sp>
    </p:spTree>
    <p:extLst>
      <p:ext uri="{BB962C8B-B14F-4D97-AF65-F5344CB8AC3E}">
        <p14:creationId xmlns:p14="http://schemas.microsoft.com/office/powerpoint/2010/main" val="6639774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DB024-EAFE-4D65-454E-4AA7E126AAD5}"/>
            </a:ext>
          </a:extLst>
        </p:cNvPr>
        <p:cNvGrpSpPr/>
        <p:nvPr/>
      </p:nvGrpSpPr>
      <p:grpSpPr>
        <a:xfrm>
          <a:off x="0" y="0"/>
          <a:ext cx="0" cy="0"/>
          <a:chOff x="0" y="0"/>
          <a:chExt cx="0" cy="0"/>
        </a:xfrm>
      </p:grpSpPr>
      <p:sp>
        <p:nvSpPr>
          <p:cNvPr id="7" name="Text Placeholder 3">
            <a:extLst>
              <a:ext uri="{FF2B5EF4-FFF2-40B4-BE49-F238E27FC236}">
                <a16:creationId xmlns:a16="http://schemas.microsoft.com/office/drawing/2014/main" id="{E65FD61A-9022-8A16-8B56-2DD29C5ADD47}"/>
              </a:ext>
            </a:extLst>
          </p:cNvPr>
          <p:cNvSpPr>
            <a:spLocks noGrp="1"/>
          </p:cNvSpPr>
          <p:nvPr>
            <p:ph type="body" sz="quarter" idx="11"/>
          </p:nvPr>
        </p:nvSpPr>
        <p:spPr>
          <a:xfrm>
            <a:off x="3479985" y="398014"/>
            <a:ext cx="7314580" cy="1001712"/>
          </a:xfrm>
        </p:spPr>
        <p:txBody>
          <a:bodyPr vert="horz" lIns="0" tIns="0" rIns="0" bIns="0" rtlCol="0" anchor="t">
            <a:normAutofit/>
          </a:bodyPr>
          <a:lstStyle/>
          <a:p>
            <a:r>
              <a:rPr lang="en-IE" sz="3200" b="1">
                <a:solidFill>
                  <a:schemeClr val="tx1"/>
                </a:solidFill>
              </a:rPr>
              <a:t>Overarching objectives</a:t>
            </a:r>
            <a:endParaRPr lang="en-US" sz="3200">
              <a:solidFill>
                <a:schemeClr val="tx1"/>
              </a:solidFill>
            </a:endParaRPr>
          </a:p>
        </p:txBody>
      </p:sp>
      <p:sp>
        <p:nvSpPr>
          <p:cNvPr id="2" name="Rectangle 1">
            <a:extLst>
              <a:ext uri="{FF2B5EF4-FFF2-40B4-BE49-F238E27FC236}">
                <a16:creationId xmlns:a16="http://schemas.microsoft.com/office/drawing/2014/main" id="{04C91DE1-5587-777C-FFD1-4440D71192F4}"/>
              </a:ext>
            </a:extLst>
          </p:cNvPr>
          <p:cNvSpPr/>
          <p:nvPr/>
        </p:nvSpPr>
        <p:spPr>
          <a:xfrm>
            <a:off x="4971768" y="1581601"/>
            <a:ext cx="4716000" cy="8280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800" b="1">
                <a:solidFill>
                  <a:schemeClr val="tx2"/>
                </a:solidFill>
              </a:rPr>
              <a:t>Connect</a:t>
            </a:r>
            <a:r>
              <a:rPr lang="en-GB" sz="1800">
                <a:solidFill>
                  <a:schemeClr val="tx2"/>
                </a:solidFill>
              </a:rPr>
              <a:t> research and researchers with beneficiaries and potential users</a:t>
            </a:r>
          </a:p>
        </p:txBody>
      </p:sp>
      <p:sp>
        <p:nvSpPr>
          <p:cNvPr id="5" name="Rectangle 4">
            <a:extLst>
              <a:ext uri="{FF2B5EF4-FFF2-40B4-BE49-F238E27FC236}">
                <a16:creationId xmlns:a16="http://schemas.microsoft.com/office/drawing/2014/main" id="{C45532CD-B762-EB06-1F38-9B39532A354B}"/>
              </a:ext>
            </a:extLst>
          </p:cNvPr>
          <p:cNvSpPr/>
          <p:nvPr/>
        </p:nvSpPr>
        <p:spPr>
          <a:xfrm>
            <a:off x="5000442" y="2531051"/>
            <a:ext cx="4697791" cy="8280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2"/>
                </a:solidFill>
              </a:rPr>
              <a:t>Facilitate </a:t>
            </a:r>
            <a:r>
              <a:rPr lang="en-GB" sz="1800" b="1">
                <a:solidFill>
                  <a:schemeClr val="tx2"/>
                </a:solidFill>
              </a:rPr>
              <a:t>increased participation in RD&amp;I </a:t>
            </a:r>
            <a:r>
              <a:rPr lang="en-GB" sz="1800">
                <a:solidFill>
                  <a:schemeClr val="tx2"/>
                </a:solidFill>
              </a:rPr>
              <a:t>by Small, Medium and Large enterprises in the regions across Ireland.</a:t>
            </a:r>
          </a:p>
        </p:txBody>
      </p:sp>
      <p:sp>
        <p:nvSpPr>
          <p:cNvPr id="8" name="Rectangle 7">
            <a:extLst>
              <a:ext uri="{FF2B5EF4-FFF2-40B4-BE49-F238E27FC236}">
                <a16:creationId xmlns:a16="http://schemas.microsoft.com/office/drawing/2014/main" id="{C8373DF4-28EB-52BE-05A0-BDAF558AD7D1}"/>
              </a:ext>
            </a:extLst>
          </p:cNvPr>
          <p:cNvSpPr/>
          <p:nvPr/>
        </p:nvSpPr>
        <p:spPr>
          <a:xfrm>
            <a:off x="4989768" y="3570369"/>
            <a:ext cx="4698000" cy="8280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800">
                <a:solidFill>
                  <a:schemeClr val="tx2"/>
                </a:solidFill>
              </a:rPr>
              <a:t>Foster </a:t>
            </a:r>
            <a:r>
              <a:rPr lang="en-GB" sz="1800" b="1">
                <a:solidFill>
                  <a:schemeClr val="tx2"/>
                </a:solidFill>
              </a:rPr>
              <a:t>impactful</a:t>
            </a:r>
            <a:r>
              <a:rPr lang="en-GB" sz="1800">
                <a:solidFill>
                  <a:schemeClr val="tx2"/>
                </a:solidFill>
              </a:rPr>
              <a:t> innovation </a:t>
            </a:r>
            <a:r>
              <a:rPr lang="en-GB">
                <a:solidFill>
                  <a:schemeClr val="tx2"/>
                </a:solidFill>
              </a:rPr>
              <a:t>and knowledge creation by</a:t>
            </a:r>
            <a:r>
              <a:rPr lang="en-GB" sz="1800">
                <a:solidFill>
                  <a:schemeClr val="tx2"/>
                </a:solidFill>
              </a:rPr>
              <a:t> supporting e</a:t>
            </a:r>
            <a:r>
              <a:rPr lang="en-GB">
                <a:solidFill>
                  <a:schemeClr val="tx2"/>
                </a:solidFill>
              </a:rPr>
              <a:t>nterprise-informed</a:t>
            </a:r>
            <a:r>
              <a:rPr lang="en-GB" sz="1800">
                <a:solidFill>
                  <a:schemeClr val="tx2"/>
                </a:solidFill>
              </a:rPr>
              <a:t> research</a:t>
            </a:r>
          </a:p>
        </p:txBody>
      </p:sp>
      <p:sp>
        <p:nvSpPr>
          <p:cNvPr id="10" name="Rectangle 9">
            <a:extLst>
              <a:ext uri="{FF2B5EF4-FFF2-40B4-BE49-F238E27FC236}">
                <a16:creationId xmlns:a16="http://schemas.microsoft.com/office/drawing/2014/main" id="{77F2B054-0B1C-EB7D-31C6-EE1C03C6E86C}"/>
              </a:ext>
            </a:extLst>
          </p:cNvPr>
          <p:cNvSpPr/>
          <p:nvPr/>
        </p:nvSpPr>
        <p:spPr>
          <a:xfrm>
            <a:off x="2103743" y="1558782"/>
            <a:ext cx="2752484" cy="82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3600" b="1">
                <a:solidFill>
                  <a:schemeClr val="tx2"/>
                </a:solidFill>
              </a:rPr>
              <a:t>Collaborate</a:t>
            </a:r>
          </a:p>
        </p:txBody>
      </p:sp>
      <p:sp>
        <p:nvSpPr>
          <p:cNvPr id="13" name="Rectangle 12">
            <a:extLst>
              <a:ext uri="{FF2B5EF4-FFF2-40B4-BE49-F238E27FC236}">
                <a16:creationId xmlns:a16="http://schemas.microsoft.com/office/drawing/2014/main" id="{FAC20903-B88F-5526-92CB-9837E9D94A81}"/>
              </a:ext>
            </a:extLst>
          </p:cNvPr>
          <p:cNvSpPr/>
          <p:nvPr/>
        </p:nvSpPr>
        <p:spPr>
          <a:xfrm>
            <a:off x="2130641" y="3570369"/>
            <a:ext cx="2752484" cy="82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3600" b="1">
                <a:solidFill>
                  <a:schemeClr val="tx2"/>
                </a:solidFill>
              </a:rPr>
              <a:t>Impact</a:t>
            </a:r>
          </a:p>
        </p:txBody>
      </p:sp>
      <p:sp>
        <p:nvSpPr>
          <p:cNvPr id="14" name="Rectangle 13">
            <a:extLst>
              <a:ext uri="{FF2B5EF4-FFF2-40B4-BE49-F238E27FC236}">
                <a16:creationId xmlns:a16="http://schemas.microsoft.com/office/drawing/2014/main" id="{F0FB5F26-EA1F-B31F-256A-796392AD1A24}"/>
              </a:ext>
            </a:extLst>
          </p:cNvPr>
          <p:cNvSpPr/>
          <p:nvPr/>
        </p:nvSpPr>
        <p:spPr>
          <a:xfrm>
            <a:off x="2103743" y="2531051"/>
            <a:ext cx="2752484" cy="82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3600" b="1">
                <a:solidFill>
                  <a:schemeClr val="tx2"/>
                </a:solidFill>
              </a:rPr>
              <a:t>Innovation</a:t>
            </a:r>
          </a:p>
        </p:txBody>
      </p:sp>
      <p:sp>
        <p:nvSpPr>
          <p:cNvPr id="21" name="Rectangle 20">
            <a:extLst>
              <a:ext uri="{FF2B5EF4-FFF2-40B4-BE49-F238E27FC236}">
                <a16:creationId xmlns:a16="http://schemas.microsoft.com/office/drawing/2014/main" id="{85D7EB8A-9A5F-4B44-D923-C4192F32A6D7}"/>
              </a:ext>
            </a:extLst>
          </p:cNvPr>
          <p:cNvSpPr/>
          <p:nvPr/>
        </p:nvSpPr>
        <p:spPr>
          <a:xfrm>
            <a:off x="2103743" y="4598499"/>
            <a:ext cx="2752484" cy="82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3600" b="1">
                <a:solidFill>
                  <a:schemeClr val="tx2"/>
                </a:solidFill>
              </a:rPr>
              <a:t>Training</a:t>
            </a:r>
          </a:p>
        </p:txBody>
      </p:sp>
      <p:sp>
        <p:nvSpPr>
          <p:cNvPr id="22" name="Rectangle 21">
            <a:extLst>
              <a:ext uri="{FF2B5EF4-FFF2-40B4-BE49-F238E27FC236}">
                <a16:creationId xmlns:a16="http://schemas.microsoft.com/office/drawing/2014/main" id="{B4EB2912-D1B9-512E-D85B-2A8765CCD4FE}"/>
              </a:ext>
            </a:extLst>
          </p:cNvPr>
          <p:cNvSpPr/>
          <p:nvPr/>
        </p:nvSpPr>
        <p:spPr>
          <a:xfrm>
            <a:off x="5027152" y="4598499"/>
            <a:ext cx="4698000" cy="8280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a:solidFill>
                  <a:schemeClr val="tx2"/>
                </a:solidFill>
              </a:rPr>
              <a:t>Enhance the </a:t>
            </a:r>
            <a:r>
              <a:rPr lang="en-GB" sz="1800" b="1">
                <a:solidFill>
                  <a:schemeClr val="tx2"/>
                </a:solidFill>
              </a:rPr>
              <a:t>breadth of training</a:t>
            </a:r>
            <a:r>
              <a:rPr lang="en-GB" sz="1800">
                <a:solidFill>
                  <a:schemeClr val="tx2"/>
                </a:solidFill>
              </a:rPr>
              <a:t> of researchers and their employability</a:t>
            </a:r>
          </a:p>
        </p:txBody>
      </p:sp>
      <p:sp>
        <p:nvSpPr>
          <p:cNvPr id="39" name="TextBox 38">
            <a:extLst>
              <a:ext uri="{FF2B5EF4-FFF2-40B4-BE49-F238E27FC236}">
                <a16:creationId xmlns:a16="http://schemas.microsoft.com/office/drawing/2014/main" id="{BB508022-728A-172F-A3AA-485B9BE202EC}"/>
              </a:ext>
            </a:extLst>
          </p:cNvPr>
          <p:cNvSpPr txBox="1"/>
          <p:nvPr/>
        </p:nvSpPr>
        <p:spPr>
          <a:xfrm>
            <a:off x="2908904" y="5955551"/>
            <a:ext cx="6371937" cy="646331"/>
          </a:xfrm>
          <a:prstGeom prst="rect">
            <a:avLst/>
          </a:prstGeom>
          <a:noFill/>
        </p:spPr>
        <p:txBody>
          <a:bodyPr wrap="none" rtlCol="0">
            <a:spAutoFit/>
          </a:bodyPr>
          <a:lstStyle/>
          <a:p>
            <a:pPr algn="ctr"/>
            <a:r>
              <a:rPr lang="en-US"/>
              <a:t>Call for proposals is now open with a deadline of 15</a:t>
            </a:r>
            <a:r>
              <a:rPr lang="en-US" baseline="30000"/>
              <a:t>th</a:t>
            </a:r>
            <a:r>
              <a:rPr lang="en-US"/>
              <a:t> July 2025</a:t>
            </a:r>
          </a:p>
          <a:p>
            <a:pPr algn="ctr"/>
            <a:r>
              <a:rPr lang="en-IE">
                <a:hlinkClick r:id="rId3"/>
              </a:rPr>
              <a:t>https://www.researchireland.ie/funding/</a:t>
            </a:r>
            <a:r>
              <a:rPr lang="en-US"/>
              <a:t> </a:t>
            </a:r>
            <a:endParaRPr lang="en-IE"/>
          </a:p>
        </p:txBody>
      </p:sp>
    </p:spTree>
    <p:extLst>
      <p:ext uri="{BB962C8B-B14F-4D97-AF65-F5344CB8AC3E}">
        <p14:creationId xmlns:p14="http://schemas.microsoft.com/office/powerpoint/2010/main" val="14530947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65BB33-E8F1-C27C-8DC1-43F249062A70}"/>
              </a:ext>
            </a:extLst>
          </p:cNvPr>
          <p:cNvSpPr>
            <a:spLocks noGrp="1"/>
          </p:cNvSpPr>
          <p:nvPr>
            <p:ph type="body" sz="quarter" idx="11"/>
          </p:nvPr>
        </p:nvSpPr>
        <p:spPr>
          <a:xfrm>
            <a:off x="334558" y="1216650"/>
            <a:ext cx="5590785" cy="1001712"/>
          </a:xfrm>
        </p:spPr>
        <p:txBody>
          <a:bodyPr/>
          <a:lstStyle/>
          <a:p>
            <a:r>
              <a:rPr lang="en-IE">
                <a:solidFill>
                  <a:srgbClr val="7169B2"/>
                </a:solidFill>
              </a:rPr>
              <a:t>What stream is for me?</a:t>
            </a:r>
          </a:p>
        </p:txBody>
      </p:sp>
      <p:sp>
        <p:nvSpPr>
          <p:cNvPr id="4" name="Text Placeholder 3">
            <a:extLst>
              <a:ext uri="{FF2B5EF4-FFF2-40B4-BE49-F238E27FC236}">
                <a16:creationId xmlns:a16="http://schemas.microsoft.com/office/drawing/2014/main" id="{2EBA7309-8509-565A-F494-67D7D4800CC1}"/>
              </a:ext>
            </a:extLst>
          </p:cNvPr>
          <p:cNvSpPr>
            <a:spLocks noGrp="1"/>
          </p:cNvSpPr>
          <p:nvPr>
            <p:ph type="body" sz="quarter" idx="12"/>
          </p:nvPr>
        </p:nvSpPr>
        <p:spPr>
          <a:xfrm>
            <a:off x="334558" y="1896592"/>
            <a:ext cx="4092400" cy="2897188"/>
          </a:xfrm>
        </p:spPr>
        <p:txBody>
          <a:bodyPr numCol="1">
            <a:normAutofit fontScale="25000" lnSpcReduction="20000"/>
          </a:bodyPr>
          <a:lstStyle/>
          <a:p>
            <a:pPr algn="l">
              <a:lnSpc>
                <a:spcPct val="120000"/>
              </a:lnSpc>
              <a:spcBef>
                <a:spcPts val="600"/>
              </a:spcBef>
              <a:buNone/>
            </a:pPr>
            <a:r>
              <a:rPr lang="en-US" sz="6400" b="1" i="0" dirty="0">
                <a:solidFill>
                  <a:srgbClr val="112B19"/>
                </a:solidFill>
                <a:effectLst/>
              </a:rPr>
              <a:t>Placement stream</a:t>
            </a:r>
          </a:p>
          <a:p>
            <a:pPr algn="l">
              <a:lnSpc>
                <a:spcPct val="120000"/>
              </a:lnSpc>
              <a:spcBef>
                <a:spcPts val="600"/>
              </a:spcBef>
              <a:buClr>
                <a:srgbClr val="7169B2"/>
              </a:buClr>
              <a:buSzPct val="150000"/>
              <a:buFont typeface="Arial" panose="020B0604020202020204" pitchFamily="34" charset="0"/>
              <a:buChar char="•"/>
            </a:pPr>
            <a:r>
              <a:rPr lang="en-US" sz="6400" b="0" i="0" dirty="0">
                <a:solidFill>
                  <a:srgbClr val="112B19"/>
                </a:solidFill>
                <a:effectLst/>
              </a:rPr>
              <a:t>Applicant: Faculty member, Postdoctoral researcher, late-stage PhD</a:t>
            </a:r>
          </a:p>
          <a:p>
            <a:pPr algn="l">
              <a:lnSpc>
                <a:spcPct val="120000"/>
              </a:lnSpc>
              <a:spcBef>
                <a:spcPts val="600"/>
              </a:spcBef>
              <a:buClr>
                <a:srgbClr val="7169B2"/>
              </a:buClr>
              <a:buSzPct val="150000"/>
              <a:buFont typeface="Arial" panose="020B0604020202020204" pitchFamily="34" charset="0"/>
              <a:buChar char="•"/>
            </a:pPr>
            <a:r>
              <a:rPr lang="en-US" sz="6400" b="0" i="0" dirty="0">
                <a:solidFill>
                  <a:srgbClr val="112B19"/>
                </a:solidFill>
                <a:effectLst/>
              </a:rPr>
              <a:t>Fellow is based in Industry/Enterprise</a:t>
            </a:r>
          </a:p>
          <a:p>
            <a:pPr algn="l">
              <a:lnSpc>
                <a:spcPct val="120000"/>
              </a:lnSpc>
              <a:spcBef>
                <a:spcPts val="600"/>
              </a:spcBef>
              <a:buClr>
                <a:srgbClr val="7169B2"/>
              </a:buClr>
              <a:buSzPct val="150000"/>
              <a:buFont typeface="Arial" panose="020B0604020202020204" pitchFamily="34" charset="0"/>
              <a:buChar char="•"/>
            </a:pPr>
            <a:r>
              <a:rPr lang="en-US" sz="6400" b="0" i="1" dirty="0">
                <a:solidFill>
                  <a:srgbClr val="112B19"/>
                </a:solidFill>
                <a:effectLst/>
              </a:rPr>
              <a:t>Industry RD&amp;I Fellowship</a:t>
            </a:r>
          </a:p>
          <a:p>
            <a:pPr algn="l">
              <a:lnSpc>
                <a:spcPct val="120000"/>
              </a:lnSpc>
              <a:spcBef>
                <a:spcPts val="600"/>
              </a:spcBef>
              <a:buNone/>
            </a:pPr>
            <a:r>
              <a:rPr lang="en-US" sz="6400" b="1" i="0" dirty="0">
                <a:solidFill>
                  <a:srgbClr val="112B19"/>
                </a:solidFill>
                <a:effectLst/>
              </a:rPr>
              <a:t>Partnership stream</a:t>
            </a:r>
          </a:p>
          <a:p>
            <a:pPr algn="l">
              <a:lnSpc>
                <a:spcPct val="120000"/>
              </a:lnSpc>
              <a:spcBef>
                <a:spcPts val="600"/>
              </a:spcBef>
              <a:buClr>
                <a:srgbClr val="7169B2"/>
              </a:buClr>
              <a:buSzPct val="150000"/>
              <a:buFont typeface="Arial" panose="020B0604020202020204" pitchFamily="34" charset="0"/>
              <a:buChar char="•"/>
            </a:pPr>
            <a:r>
              <a:rPr lang="en-US" sz="6400" b="0" i="0" dirty="0">
                <a:solidFill>
                  <a:srgbClr val="112B19"/>
                </a:solidFill>
                <a:effectLst/>
              </a:rPr>
              <a:t>Applicant: Postdoctoral researcher, late-stage PhD</a:t>
            </a:r>
          </a:p>
          <a:p>
            <a:pPr algn="l">
              <a:lnSpc>
                <a:spcPct val="120000"/>
              </a:lnSpc>
              <a:spcBef>
                <a:spcPts val="600"/>
              </a:spcBef>
              <a:buClr>
                <a:srgbClr val="7169B2"/>
              </a:buClr>
              <a:buSzPct val="150000"/>
              <a:buFont typeface="Arial" panose="020B0604020202020204" pitchFamily="34" charset="0"/>
              <a:buChar char="•"/>
            </a:pPr>
            <a:r>
              <a:rPr lang="en-US" sz="6400" b="0" i="0" dirty="0">
                <a:solidFill>
                  <a:srgbClr val="112B19"/>
                </a:solidFill>
                <a:effectLst/>
              </a:rPr>
              <a:t>Fellow is based in the HEI</a:t>
            </a:r>
          </a:p>
          <a:p>
            <a:pPr algn="l">
              <a:lnSpc>
                <a:spcPct val="120000"/>
              </a:lnSpc>
              <a:spcBef>
                <a:spcPts val="600"/>
              </a:spcBef>
              <a:buClr>
                <a:srgbClr val="7169B2"/>
              </a:buClr>
              <a:buSzPct val="150000"/>
              <a:buFont typeface="Arial" panose="020B0604020202020204" pitchFamily="34" charset="0"/>
              <a:buChar char="•"/>
            </a:pPr>
            <a:r>
              <a:rPr lang="en-US" sz="6400" b="0" i="1" dirty="0">
                <a:solidFill>
                  <a:srgbClr val="112B19"/>
                </a:solidFill>
                <a:effectLst/>
              </a:rPr>
              <a:t>Enterprise Partnership Scheme (Postdoctoral)</a:t>
            </a:r>
          </a:p>
          <a:p>
            <a:endParaRPr lang="en-IE" dirty="0"/>
          </a:p>
        </p:txBody>
      </p:sp>
      <p:pic>
        <p:nvPicPr>
          <p:cNvPr id="6" name="Picture 5">
            <a:extLst>
              <a:ext uri="{FF2B5EF4-FFF2-40B4-BE49-F238E27FC236}">
                <a16:creationId xmlns:a16="http://schemas.microsoft.com/office/drawing/2014/main" id="{60F120B3-FAA5-FB78-7D8F-6C73A6A8B736}"/>
              </a:ext>
            </a:extLst>
          </p:cNvPr>
          <p:cNvPicPr>
            <a:picLocks noChangeAspect="1"/>
          </p:cNvPicPr>
          <p:nvPr/>
        </p:nvPicPr>
        <p:blipFill>
          <a:blip r:embed="rId3"/>
          <a:stretch>
            <a:fillRect/>
          </a:stretch>
        </p:blipFill>
        <p:spPr>
          <a:xfrm>
            <a:off x="4496273" y="1613206"/>
            <a:ext cx="7525512" cy="4274820"/>
          </a:xfrm>
          <a:prstGeom prst="rect">
            <a:avLst/>
          </a:prstGeom>
        </p:spPr>
      </p:pic>
      <p:sp>
        <p:nvSpPr>
          <p:cNvPr id="8" name="TextBox 7">
            <a:extLst>
              <a:ext uri="{FF2B5EF4-FFF2-40B4-BE49-F238E27FC236}">
                <a16:creationId xmlns:a16="http://schemas.microsoft.com/office/drawing/2014/main" id="{521F580E-6E9C-3D14-7B97-66B3BFE77A62}"/>
              </a:ext>
            </a:extLst>
          </p:cNvPr>
          <p:cNvSpPr txBox="1"/>
          <p:nvPr/>
        </p:nvSpPr>
        <p:spPr>
          <a:xfrm>
            <a:off x="6939315" y="6133091"/>
            <a:ext cx="4256743" cy="338554"/>
          </a:xfrm>
          <a:prstGeom prst="rect">
            <a:avLst/>
          </a:prstGeom>
          <a:noFill/>
        </p:spPr>
        <p:txBody>
          <a:bodyPr wrap="square">
            <a:spAutoFit/>
          </a:bodyPr>
          <a:lstStyle/>
          <a:p>
            <a:pPr algn="l">
              <a:spcAft>
                <a:spcPts val="1350"/>
              </a:spcAft>
              <a:buNone/>
            </a:pPr>
            <a:r>
              <a:rPr lang="en-US" sz="1600" b="1" i="0">
                <a:solidFill>
                  <a:srgbClr val="112B19"/>
                </a:solidFill>
                <a:effectLst/>
              </a:rPr>
              <a:t>You can only apply to one stream</a:t>
            </a:r>
          </a:p>
        </p:txBody>
      </p:sp>
      <p:sp>
        <p:nvSpPr>
          <p:cNvPr id="9" name="Text Placeholder 2">
            <a:extLst>
              <a:ext uri="{FF2B5EF4-FFF2-40B4-BE49-F238E27FC236}">
                <a16:creationId xmlns:a16="http://schemas.microsoft.com/office/drawing/2014/main" id="{EA8DC56E-7F2B-811C-70A3-9D931DD3FA35}"/>
              </a:ext>
            </a:extLst>
          </p:cNvPr>
          <p:cNvSpPr txBox="1">
            <a:spLocks/>
          </p:cNvSpPr>
          <p:nvPr/>
        </p:nvSpPr>
        <p:spPr>
          <a:xfrm>
            <a:off x="170215" y="4886314"/>
            <a:ext cx="5590785" cy="100171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a:solidFill>
                <a:srgbClr val="7169B2"/>
              </a:solidFill>
            </a:endParaRPr>
          </a:p>
        </p:txBody>
      </p:sp>
      <p:sp>
        <p:nvSpPr>
          <p:cNvPr id="10" name="Text Placeholder 13">
            <a:extLst>
              <a:ext uri="{FF2B5EF4-FFF2-40B4-BE49-F238E27FC236}">
                <a16:creationId xmlns:a16="http://schemas.microsoft.com/office/drawing/2014/main" id="{AE18062F-4C44-0387-B8A9-0DC34E32A10D}"/>
              </a:ext>
            </a:extLst>
          </p:cNvPr>
          <p:cNvSpPr txBox="1">
            <a:spLocks/>
          </p:cNvSpPr>
          <p:nvPr/>
        </p:nvSpPr>
        <p:spPr>
          <a:xfrm>
            <a:off x="3533089" y="386355"/>
            <a:ext cx="9944169" cy="100171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12B1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DCD0F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DCD0FF"/>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DCD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b="1">
                <a:solidFill>
                  <a:srgbClr val="122C1A"/>
                </a:solidFill>
              </a:rPr>
              <a:t>Research Ireland Enterprise Fellowships</a:t>
            </a:r>
          </a:p>
          <a:p>
            <a:endParaRPr lang="en-IE"/>
          </a:p>
        </p:txBody>
      </p:sp>
    </p:spTree>
    <p:extLst>
      <p:ext uri="{BB962C8B-B14F-4D97-AF65-F5344CB8AC3E}">
        <p14:creationId xmlns:p14="http://schemas.microsoft.com/office/powerpoint/2010/main" val="31225716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8.6|11.4|4|9.4|2.3|4.4|6.7|2.1|7.8"/>
</p:tagLst>
</file>

<file path=ppt/tags/tag10.xml><?xml version="1.0" encoding="utf-8"?>
<p:tagLst xmlns:a="http://schemas.openxmlformats.org/drawingml/2006/main" xmlns:r="http://schemas.openxmlformats.org/officeDocument/2006/relationships" xmlns:p="http://schemas.openxmlformats.org/presentationml/2006/main">
  <p:tag name="TIMING" val="|3.8|8.9|8.2"/>
</p:tagLst>
</file>

<file path=ppt/tags/tag2.xml><?xml version="1.0" encoding="utf-8"?>
<p:tagLst xmlns:a="http://schemas.openxmlformats.org/drawingml/2006/main" xmlns:r="http://schemas.openxmlformats.org/officeDocument/2006/relationships" xmlns:p="http://schemas.openxmlformats.org/presentationml/2006/main">
  <p:tag name="TIMING" val="|4.6|2.1|10|11.4|2.5|10.6|7.2"/>
</p:tagLst>
</file>

<file path=ppt/tags/tag3.xml><?xml version="1.0" encoding="utf-8"?>
<p:tagLst xmlns:a="http://schemas.openxmlformats.org/drawingml/2006/main" xmlns:r="http://schemas.openxmlformats.org/officeDocument/2006/relationships" xmlns:p="http://schemas.openxmlformats.org/presentationml/2006/main">
  <p:tag name="TIMING" val="|3.8|8.9|8.2"/>
</p:tagLst>
</file>

<file path=ppt/tags/tag4.xml><?xml version="1.0" encoding="utf-8"?>
<p:tagLst xmlns:a="http://schemas.openxmlformats.org/drawingml/2006/main" xmlns:r="http://schemas.openxmlformats.org/officeDocument/2006/relationships" xmlns:p="http://schemas.openxmlformats.org/presentationml/2006/main">
  <p:tag name="TIMING" val="|3.8|8.9|8.2"/>
</p:tagLst>
</file>

<file path=ppt/tags/tag5.xml><?xml version="1.0" encoding="utf-8"?>
<p:tagLst xmlns:a="http://schemas.openxmlformats.org/drawingml/2006/main" xmlns:r="http://schemas.openxmlformats.org/officeDocument/2006/relationships" xmlns:p="http://schemas.openxmlformats.org/presentationml/2006/main">
  <p:tag name="TIMING" val="|1.5|3.5|16.4|5.7|15.3|6.4|2.9|29.2"/>
</p:tagLst>
</file>

<file path=ppt/tags/tag6.xml><?xml version="1.0" encoding="utf-8"?>
<p:tagLst xmlns:a="http://schemas.openxmlformats.org/drawingml/2006/main" xmlns:r="http://schemas.openxmlformats.org/officeDocument/2006/relationships" xmlns:p="http://schemas.openxmlformats.org/presentationml/2006/main">
  <p:tag name="TIMING" val="|0.6|14.8|47.9"/>
</p:tagLst>
</file>

<file path=ppt/tags/tag7.xml><?xml version="1.0" encoding="utf-8"?>
<p:tagLst xmlns:a="http://schemas.openxmlformats.org/drawingml/2006/main" xmlns:r="http://schemas.openxmlformats.org/officeDocument/2006/relationships" xmlns:p="http://schemas.openxmlformats.org/presentationml/2006/main">
  <p:tag name="TIMING" val="|14.7|3|7.4|4.1|11.7"/>
</p:tagLst>
</file>

<file path=ppt/tags/tag8.xml><?xml version="1.0" encoding="utf-8"?>
<p:tagLst xmlns:a="http://schemas.openxmlformats.org/drawingml/2006/main" xmlns:r="http://schemas.openxmlformats.org/officeDocument/2006/relationships" xmlns:p="http://schemas.openxmlformats.org/presentationml/2006/main">
  <p:tag name="TIMING" val="|18.6|11.4|4|9.4|2.3|4.4|6.7|2.1|7.8"/>
</p:tagLst>
</file>

<file path=ppt/tags/tag9.xml><?xml version="1.0" encoding="utf-8"?>
<p:tagLst xmlns:a="http://schemas.openxmlformats.org/drawingml/2006/main" xmlns:r="http://schemas.openxmlformats.org/officeDocument/2006/relationships" xmlns:p="http://schemas.openxmlformats.org/presentationml/2006/main">
  <p:tag name="TIMING" val="|0.6|14.8|47.9"/>
</p:tagLst>
</file>

<file path=ppt/theme/theme1.xml><?xml version="1.0" encoding="utf-8"?>
<a:theme xmlns:a="http://schemas.openxmlformats.org/drawingml/2006/main" name="Office Theme">
  <a:themeElements>
    <a:clrScheme name="Brown Derby">
      <a:dk1>
        <a:srgbClr val="112B19"/>
      </a:dk1>
      <a:lt1>
        <a:srgbClr val="FFFFFF"/>
      </a:lt1>
      <a:dk2>
        <a:srgbClr val="112B19"/>
      </a:dk2>
      <a:lt2>
        <a:srgbClr val="DCD0FF"/>
      </a:lt2>
      <a:accent1>
        <a:srgbClr val="C37965"/>
      </a:accent1>
      <a:accent2>
        <a:srgbClr val="472616"/>
      </a:accent2>
      <a:accent3>
        <a:srgbClr val="307159"/>
      </a:accent3>
      <a:accent4>
        <a:srgbClr val="9CD696"/>
      </a:accent4>
      <a:accent5>
        <a:srgbClr val="E2740E"/>
      </a:accent5>
      <a:accent6>
        <a:srgbClr val="ECAF30"/>
      </a:accent6>
      <a:hlink>
        <a:srgbClr val="7169B2"/>
      </a:hlink>
      <a:folHlink>
        <a:srgbClr val="2A245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37EF5189A2A54E82CEB1D0CF4C6730" ma:contentTypeVersion="4" ma:contentTypeDescription="Create a new document." ma:contentTypeScope="" ma:versionID="4feea6decd0a940a75c46869c7d8e19b">
  <xsd:schema xmlns:xsd="http://www.w3.org/2001/XMLSchema" xmlns:xs="http://www.w3.org/2001/XMLSchema" xmlns:p="http://schemas.microsoft.com/office/2006/metadata/properties" xmlns:ns2="a4d0ab84-dac0-4541-a3a8-1b513e5b077a" targetNamespace="http://schemas.microsoft.com/office/2006/metadata/properties" ma:root="true" ma:fieldsID="df19fb193db01ccb3f8955166d4ba32d" ns2:_="">
    <xsd:import namespace="a4d0ab84-dac0-4541-a3a8-1b513e5b07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0ab84-dac0-4541-a3a8-1b513e5b0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296EE-C115-4E31-9F80-5BC2671544AE}">
  <ds:schemaRefs>
    <ds:schemaRef ds:uri="http://schemas.openxmlformats.org/package/2006/metadata/core-properties"/>
    <ds:schemaRef ds:uri="http://purl.org/dc/dcmitype/"/>
    <ds:schemaRef ds:uri="http://purl.org/dc/terms/"/>
    <ds:schemaRef ds:uri="a4d0ab84-dac0-4541-a3a8-1b513e5b077a"/>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F5ECE5A-A5A8-40D4-968C-6F4B221D4377}">
  <ds:schemaRefs>
    <ds:schemaRef ds:uri="a4d0ab84-dac0-4541-a3a8-1b513e5b07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B9CB66-1BB1-4EEA-BF0E-FF215BD4C5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4556</Words>
  <Application>Microsoft Office PowerPoint</Application>
  <PresentationFormat>Widescreen</PresentationFormat>
  <Paragraphs>505</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Enterprise Fellowships  Webinar </vt:lpstr>
      <vt:lpstr>PowerPoint Presentation</vt:lpstr>
      <vt:lpstr>Enterprise Fellowships Team</vt:lpstr>
      <vt:lpstr>About Research Ireland</vt:lpstr>
      <vt:lpstr>PowerPoint Presentation</vt:lpstr>
      <vt:lpstr>PowerPoint Presentation</vt:lpstr>
      <vt:lpstr>PowerPoint Presentation</vt:lpstr>
      <vt:lpstr>PowerPoint Presentation</vt:lpstr>
      <vt:lpstr>PowerPoint Presentation</vt:lpstr>
      <vt:lpstr>Dr. Anne-Louise Holloway Scientific Programme Manager Enterprise Partnerships Team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 Emer Cahill Researcher Development Team  </vt:lpstr>
      <vt:lpstr>Partnership Stream: Programme structure</vt:lpstr>
      <vt:lpstr>PowerPoint Presentation</vt:lpstr>
      <vt:lpstr>PowerPoint Presentation</vt:lpstr>
      <vt:lpstr>PowerPoint Presentation</vt:lpstr>
      <vt:lpstr>PowerPoint Presentation</vt:lpstr>
      <vt:lpstr>PowerPoint Presentation</vt:lpstr>
      <vt:lpstr>PowerPoint Presentation</vt:lpstr>
      <vt:lpstr>Intellectual Property</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Research Ireland</dc:creator>
  <cp:lastModifiedBy>Anne-Louise Holloway</cp:lastModifiedBy>
  <cp:revision>100</cp:revision>
  <cp:lastPrinted>2025-05-14T07:06:53Z</cp:lastPrinted>
  <dcterms:created xsi:type="dcterms:W3CDTF">2024-07-30T08:52:24Z</dcterms:created>
  <dcterms:modified xsi:type="dcterms:W3CDTF">2025-05-15T14:39:34Z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0x010100AB37EF5189A2A54E82CEB1D0CF4C6730</vt:lpwstr>
  </property>
</Properties>
</file>